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1" r:id="rId3"/>
    <p:sldId id="272" r:id="rId4"/>
    <p:sldId id="275" r:id="rId5"/>
    <p:sldId id="265" r:id="rId6"/>
    <p:sldId id="260" r:id="rId7"/>
    <p:sldId id="261" r:id="rId8"/>
    <p:sldId id="270" r:id="rId9"/>
    <p:sldId id="264" r:id="rId10"/>
    <p:sldId id="326" r:id="rId11"/>
    <p:sldId id="327" r:id="rId12"/>
    <p:sldId id="328" r:id="rId13"/>
    <p:sldId id="332" r:id="rId14"/>
    <p:sldId id="329" r:id="rId15"/>
    <p:sldId id="269" r:id="rId16"/>
    <p:sldId id="273" r:id="rId17"/>
    <p:sldId id="274" r:id="rId18"/>
    <p:sldId id="325" r:id="rId19"/>
    <p:sldId id="33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m TOKATLI" userId="e6594892-36eb-4d2d-981a-8388cbbf70a1" providerId="ADAL" clId="{5CDE6207-8364-42C2-B9FA-3E4F026DEF9E}"/>
    <pc:docChg chg="undo custSel addSld delSld modSld sldOrd">
      <pc:chgData name="Cem TOKATLI" userId="e6594892-36eb-4d2d-981a-8388cbbf70a1" providerId="ADAL" clId="{5CDE6207-8364-42C2-B9FA-3E4F026DEF9E}" dt="2025-12-25T13:55:01.957" v="691" actId="20577"/>
      <pc:docMkLst>
        <pc:docMk/>
      </pc:docMkLst>
      <pc:sldChg chg="addSp delSp modSp mod">
        <pc:chgData name="Cem TOKATLI" userId="e6594892-36eb-4d2d-981a-8388cbbf70a1" providerId="ADAL" clId="{5CDE6207-8364-42C2-B9FA-3E4F026DEF9E}" dt="2025-12-25T13:29:46.273" v="355" actId="255"/>
        <pc:sldMkLst>
          <pc:docMk/>
          <pc:sldMk cId="1435013615" sldId="256"/>
        </pc:sldMkLst>
        <pc:spChg chg="mod">
          <ac:chgData name="Cem TOKATLI" userId="e6594892-36eb-4d2d-981a-8388cbbf70a1" providerId="ADAL" clId="{5CDE6207-8364-42C2-B9FA-3E4F026DEF9E}" dt="2025-12-25T13:29:46.273" v="355" actId="255"/>
          <ac:spMkLst>
            <pc:docMk/>
            <pc:sldMk cId="1435013615" sldId="256"/>
            <ac:spMk id="2" creationId="{85C3CCD3-4794-0E92-DA55-E59311634F08}"/>
          </ac:spMkLst>
        </pc:spChg>
        <pc:spChg chg="add del mod">
          <ac:chgData name="Cem TOKATLI" userId="e6594892-36eb-4d2d-981a-8388cbbf70a1" providerId="ADAL" clId="{5CDE6207-8364-42C2-B9FA-3E4F026DEF9E}" dt="2025-12-25T12:24:43.654" v="2" actId="478"/>
          <ac:spMkLst>
            <pc:docMk/>
            <pc:sldMk cId="1435013615" sldId="256"/>
            <ac:spMk id="3" creationId="{03EFBFA1-5A9A-4B2A-ABB1-CA05F10CF888}"/>
          </ac:spMkLst>
        </pc:spChg>
        <pc:picChg chg="add mod">
          <ac:chgData name="Cem TOKATLI" userId="e6594892-36eb-4d2d-981a-8388cbbf70a1" providerId="ADAL" clId="{5CDE6207-8364-42C2-B9FA-3E4F026DEF9E}" dt="2025-12-25T12:25:20.670" v="6" actId="1440"/>
          <ac:picMkLst>
            <pc:docMk/>
            <pc:sldMk cId="1435013615" sldId="256"/>
            <ac:picMk id="5" creationId="{26FA7C07-0E0D-4C5D-A813-1D1AEEA9E95F}"/>
          </ac:picMkLst>
        </pc:picChg>
      </pc:sldChg>
      <pc:sldChg chg="modSp mod">
        <pc:chgData name="Cem TOKATLI" userId="e6594892-36eb-4d2d-981a-8388cbbf70a1" providerId="ADAL" clId="{5CDE6207-8364-42C2-B9FA-3E4F026DEF9E}" dt="2025-12-25T13:38:54.108" v="378" actId="255"/>
        <pc:sldMkLst>
          <pc:docMk/>
          <pc:sldMk cId="1310549355" sldId="257"/>
        </pc:sldMkLst>
        <pc:spChg chg="mod">
          <ac:chgData name="Cem TOKATLI" userId="e6594892-36eb-4d2d-981a-8388cbbf70a1" providerId="ADAL" clId="{5CDE6207-8364-42C2-B9FA-3E4F026DEF9E}" dt="2025-12-25T13:38:54.108" v="378" actId="255"/>
          <ac:spMkLst>
            <pc:docMk/>
            <pc:sldMk cId="1310549355" sldId="257"/>
            <ac:spMk id="6" creationId="{E0DA326F-CE2D-0859-0A6A-B97F2B9F0F0F}"/>
          </ac:spMkLst>
        </pc:spChg>
        <pc:picChg chg="mod">
          <ac:chgData name="Cem TOKATLI" userId="e6594892-36eb-4d2d-981a-8388cbbf70a1" providerId="ADAL" clId="{5CDE6207-8364-42C2-B9FA-3E4F026DEF9E}" dt="2025-12-25T12:43:08.321" v="119" actId="1076"/>
          <ac:picMkLst>
            <pc:docMk/>
            <pc:sldMk cId="1310549355" sldId="257"/>
            <ac:picMk id="4" creationId="{524DF378-2774-1912-F61A-85EDED4788A1}"/>
          </ac:picMkLst>
        </pc:picChg>
      </pc:sldChg>
      <pc:sldChg chg="modSp mod ord">
        <pc:chgData name="Cem TOKATLI" userId="e6594892-36eb-4d2d-981a-8388cbbf70a1" providerId="ADAL" clId="{5CDE6207-8364-42C2-B9FA-3E4F026DEF9E}" dt="2025-12-25T13:40:42.742" v="419" actId="255"/>
        <pc:sldMkLst>
          <pc:docMk/>
          <pc:sldMk cId="4089339326" sldId="260"/>
        </pc:sldMkLst>
        <pc:spChg chg="mod">
          <ac:chgData name="Cem TOKATLI" userId="e6594892-36eb-4d2d-981a-8388cbbf70a1" providerId="ADAL" clId="{5CDE6207-8364-42C2-B9FA-3E4F026DEF9E}" dt="2025-12-25T13:40:42.742" v="419" actId="255"/>
          <ac:spMkLst>
            <pc:docMk/>
            <pc:sldMk cId="4089339326" sldId="260"/>
            <ac:spMk id="3" creationId="{F4E23CD4-2F1E-32D6-3BE0-8C75A3211E17}"/>
          </ac:spMkLst>
        </pc:spChg>
        <pc:picChg chg="mod">
          <ac:chgData name="Cem TOKATLI" userId="e6594892-36eb-4d2d-981a-8388cbbf70a1" providerId="ADAL" clId="{5CDE6207-8364-42C2-B9FA-3E4F026DEF9E}" dt="2025-12-25T13:40:28.289" v="415" actId="1076"/>
          <ac:picMkLst>
            <pc:docMk/>
            <pc:sldMk cId="4089339326" sldId="260"/>
            <ac:picMk id="7" creationId="{8A430E79-01B3-C5E2-ED93-F9A447287F80}"/>
          </ac:picMkLst>
        </pc:picChg>
      </pc:sldChg>
      <pc:sldChg chg="addSp delSp modSp mod ord">
        <pc:chgData name="Cem TOKATLI" userId="e6594892-36eb-4d2d-981a-8388cbbf70a1" providerId="ADAL" clId="{5CDE6207-8364-42C2-B9FA-3E4F026DEF9E}" dt="2025-12-25T13:41:21.646" v="422"/>
        <pc:sldMkLst>
          <pc:docMk/>
          <pc:sldMk cId="3437432135" sldId="261"/>
        </pc:sldMkLst>
        <pc:spChg chg="del mod">
          <ac:chgData name="Cem TOKATLI" userId="e6594892-36eb-4d2d-981a-8388cbbf70a1" providerId="ADAL" clId="{5CDE6207-8364-42C2-B9FA-3E4F026DEF9E}" dt="2025-12-25T13:41:19.077" v="420" actId="478"/>
          <ac:spMkLst>
            <pc:docMk/>
            <pc:sldMk cId="3437432135" sldId="261"/>
            <ac:spMk id="2" creationId="{C66604A4-B0B1-6934-74B5-59767754EF3C}"/>
          </ac:spMkLst>
        </pc:spChg>
        <pc:spChg chg="mod">
          <ac:chgData name="Cem TOKATLI" userId="e6594892-36eb-4d2d-981a-8388cbbf70a1" providerId="ADAL" clId="{5CDE6207-8364-42C2-B9FA-3E4F026DEF9E}" dt="2025-12-25T13:22:53.577" v="332" actId="27636"/>
          <ac:spMkLst>
            <pc:docMk/>
            <pc:sldMk cId="3437432135" sldId="261"/>
            <ac:spMk id="3" creationId="{B6C2A781-D768-E17F-FC54-915E6875BAB4}"/>
          </ac:spMkLst>
        </pc:spChg>
        <pc:spChg chg="add del mod">
          <ac:chgData name="Cem TOKATLI" userId="e6594892-36eb-4d2d-981a-8388cbbf70a1" providerId="ADAL" clId="{5CDE6207-8364-42C2-B9FA-3E4F026DEF9E}" dt="2025-12-25T13:41:21.310" v="421" actId="478"/>
          <ac:spMkLst>
            <pc:docMk/>
            <pc:sldMk cId="3437432135" sldId="261"/>
            <ac:spMk id="6" creationId="{ADA19369-C234-4847-BAD9-3759B8FA08F1}"/>
          </ac:spMkLst>
        </pc:spChg>
        <pc:spChg chg="add mod">
          <ac:chgData name="Cem TOKATLI" userId="e6594892-36eb-4d2d-981a-8388cbbf70a1" providerId="ADAL" clId="{5CDE6207-8364-42C2-B9FA-3E4F026DEF9E}" dt="2025-12-25T13:41:21.646" v="422"/>
          <ac:spMkLst>
            <pc:docMk/>
            <pc:sldMk cId="3437432135" sldId="261"/>
            <ac:spMk id="7" creationId="{3ADED924-3CF0-453F-990A-7748D23C98A9}"/>
          </ac:spMkLst>
        </pc:spChg>
        <pc:picChg chg="mod">
          <ac:chgData name="Cem TOKATLI" userId="e6594892-36eb-4d2d-981a-8388cbbf70a1" providerId="ADAL" clId="{5CDE6207-8364-42C2-B9FA-3E4F026DEF9E}" dt="2025-12-25T13:22:57.544" v="333" actId="1076"/>
          <ac:picMkLst>
            <pc:docMk/>
            <pc:sldMk cId="3437432135" sldId="261"/>
            <ac:picMk id="5" creationId="{BF84A3B2-26DE-1991-7ABF-B998BBDCEBCD}"/>
          </ac:picMkLst>
        </pc:picChg>
      </pc:sldChg>
      <pc:sldChg chg="addSp delSp modSp mod">
        <pc:chgData name="Cem TOKATLI" userId="e6594892-36eb-4d2d-981a-8388cbbf70a1" providerId="ADAL" clId="{5CDE6207-8364-42C2-B9FA-3E4F026DEF9E}" dt="2025-12-25T12:51:18.616" v="176" actId="20577"/>
        <pc:sldMkLst>
          <pc:docMk/>
          <pc:sldMk cId="1297539705" sldId="262"/>
        </pc:sldMkLst>
        <pc:spChg chg="mod">
          <ac:chgData name="Cem TOKATLI" userId="e6594892-36eb-4d2d-981a-8388cbbf70a1" providerId="ADAL" clId="{5CDE6207-8364-42C2-B9FA-3E4F026DEF9E}" dt="2025-12-25T12:47:05.822" v="144" actId="1076"/>
          <ac:spMkLst>
            <pc:docMk/>
            <pc:sldMk cId="1297539705" sldId="262"/>
            <ac:spMk id="2" creationId="{6B282D7B-652F-3FE7-0256-3C2EEF62DD0E}"/>
          </ac:spMkLst>
        </pc:spChg>
        <pc:spChg chg="mod">
          <ac:chgData name="Cem TOKATLI" userId="e6594892-36eb-4d2d-981a-8388cbbf70a1" providerId="ADAL" clId="{5CDE6207-8364-42C2-B9FA-3E4F026DEF9E}" dt="2025-12-25T12:51:18.616" v="176" actId="20577"/>
          <ac:spMkLst>
            <pc:docMk/>
            <pc:sldMk cId="1297539705" sldId="262"/>
            <ac:spMk id="3" creationId="{C5DEF4AC-8B55-A169-C03A-D5CCFD1BE850}"/>
          </ac:spMkLst>
        </pc:spChg>
        <pc:picChg chg="add mod modCrop">
          <ac:chgData name="Cem TOKATLI" userId="e6594892-36eb-4d2d-981a-8388cbbf70a1" providerId="ADAL" clId="{5CDE6207-8364-42C2-B9FA-3E4F026DEF9E}" dt="2025-12-25T12:50:39.902" v="173" actId="732"/>
          <ac:picMkLst>
            <pc:docMk/>
            <pc:sldMk cId="1297539705" sldId="262"/>
            <ac:picMk id="5" creationId="{428E0118-5359-4EAE-A2BB-DE62A781D85E}"/>
          </ac:picMkLst>
        </pc:picChg>
        <pc:picChg chg="del mod">
          <ac:chgData name="Cem TOKATLI" userId="e6594892-36eb-4d2d-981a-8388cbbf70a1" providerId="ADAL" clId="{5CDE6207-8364-42C2-B9FA-3E4F026DEF9E}" dt="2025-12-25T12:49:43.945" v="164" actId="478"/>
          <ac:picMkLst>
            <pc:docMk/>
            <pc:sldMk cId="1297539705" sldId="262"/>
            <ac:picMk id="1026" creationId="{CD4A455C-4D81-DF7F-1A81-A1D810BDD776}"/>
          </ac:picMkLst>
        </pc:picChg>
      </pc:sldChg>
      <pc:sldChg chg="del">
        <pc:chgData name="Cem TOKATLI" userId="e6594892-36eb-4d2d-981a-8388cbbf70a1" providerId="ADAL" clId="{5CDE6207-8364-42C2-B9FA-3E4F026DEF9E}" dt="2025-12-25T12:56:03.959" v="196" actId="47"/>
        <pc:sldMkLst>
          <pc:docMk/>
          <pc:sldMk cId="3158157778" sldId="263"/>
        </pc:sldMkLst>
      </pc:sldChg>
      <pc:sldChg chg="addSp delSp modSp new mod">
        <pc:chgData name="Cem TOKATLI" userId="e6594892-36eb-4d2d-981a-8388cbbf70a1" providerId="ADAL" clId="{5CDE6207-8364-42C2-B9FA-3E4F026DEF9E}" dt="2025-12-25T13:38:26.420" v="372" actId="27636"/>
        <pc:sldMkLst>
          <pc:docMk/>
          <pc:sldMk cId="3911064365" sldId="265"/>
        </pc:sldMkLst>
        <pc:spChg chg="del mod">
          <ac:chgData name="Cem TOKATLI" userId="e6594892-36eb-4d2d-981a-8388cbbf70a1" providerId="ADAL" clId="{5CDE6207-8364-42C2-B9FA-3E4F026DEF9E}" dt="2025-12-25T12:39:12.386" v="60" actId="478"/>
          <ac:spMkLst>
            <pc:docMk/>
            <pc:sldMk cId="3911064365" sldId="265"/>
            <ac:spMk id="2" creationId="{B359C8EB-0F3F-4FCA-9CBE-2A4245BF02AD}"/>
          </ac:spMkLst>
        </pc:spChg>
        <pc:spChg chg="mod">
          <ac:chgData name="Cem TOKATLI" userId="e6594892-36eb-4d2d-981a-8388cbbf70a1" providerId="ADAL" clId="{5CDE6207-8364-42C2-B9FA-3E4F026DEF9E}" dt="2025-12-25T13:38:26.420" v="372" actId="27636"/>
          <ac:spMkLst>
            <pc:docMk/>
            <pc:sldMk cId="3911064365" sldId="265"/>
            <ac:spMk id="3" creationId="{9E166BB4-A3E0-45AC-BD5C-96A8FA942E9E}"/>
          </ac:spMkLst>
        </pc:spChg>
        <pc:spChg chg="add del mod">
          <ac:chgData name="Cem TOKATLI" userId="e6594892-36eb-4d2d-981a-8388cbbf70a1" providerId="ADAL" clId="{5CDE6207-8364-42C2-B9FA-3E4F026DEF9E}" dt="2025-12-25T12:39:14.336" v="61" actId="478"/>
          <ac:spMkLst>
            <pc:docMk/>
            <pc:sldMk cId="3911064365" sldId="265"/>
            <ac:spMk id="5" creationId="{6658B9FB-0B80-4748-A783-3FB4A971ED36}"/>
          </ac:spMkLst>
        </pc:spChg>
        <pc:spChg chg="add mod">
          <ac:chgData name="Cem TOKATLI" userId="e6594892-36eb-4d2d-981a-8388cbbf70a1" providerId="ADAL" clId="{5CDE6207-8364-42C2-B9FA-3E4F026DEF9E}" dt="2025-12-25T12:39:14.644" v="62"/>
          <ac:spMkLst>
            <pc:docMk/>
            <pc:sldMk cId="3911064365" sldId="265"/>
            <ac:spMk id="6" creationId="{99A5F486-16EE-4C69-A04E-2F00BC54FE91}"/>
          </ac:spMkLst>
        </pc:spChg>
        <pc:spChg chg="add del">
          <ac:chgData name="Cem TOKATLI" userId="e6594892-36eb-4d2d-981a-8388cbbf70a1" providerId="ADAL" clId="{5CDE6207-8364-42C2-B9FA-3E4F026DEF9E}" dt="2025-12-25T12:42:01.100" v="86" actId="478"/>
          <ac:spMkLst>
            <pc:docMk/>
            <pc:sldMk cId="3911064365" sldId="265"/>
            <ac:spMk id="7" creationId="{3230046F-9865-4FA9-8B0F-19646E5253F2}"/>
          </ac:spMkLst>
        </pc:spChg>
        <pc:picChg chg="add mod">
          <ac:chgData name="Cem TOKATLI" userId="e6594892-36eb-4d2d-981a-8388cbbf70a1" providerId="ADAL" clId="{5CDE6207-8364-42C2-B9FA-3E4F026DEF9E}" dt="2025-12-25T12:42:50.794" v="116" actId="1076"/>
          <ac:picMkLst>
            <pc:docMk/>
            <pc:sldMk cId="3911064365" sldId="265"/>
            <ac:picMk id="9" creationId="{842F09ED-BF38-420A-BDFB-B300C99798FD}"/>
          </ac:picMkLst>
        </pc:picChg>
      </pc:sldChg>
      <pc:sldChg chg="modSp add mod">
        <pc:chgData name="Cem TOKATLI" userId="e6594892-36eb-4d2d-981a-8388cbbf70a1" providerId="ADAL" clId="{5CDE6207-8364-42C2-B9FA-3E4F026DEF9E}" dt="2025-12-25T12:52:24.983" v="179" actId="27636"/>
        <pc:sldMkLst>
          <pc:docMk/>
          <pc:sldMk cId="1244097055" sldId="266"/>
        </pc:sldMkLst>
        <pc:spChg chg="mod">
          <ac:chgData name="Cem TOKATLI" userId="e6594892-36eb-4d2d-981a-8388cbbf70a1" providerId="ADAL" clId="{5CDE6207-8364-42C2-B9FA-3E4F026DEF9E}" dt="2025-12-25T12:52:24.983" v="179" actId="27636"/>
          <ac:spMkLst>
            <pc:docMk/>
            <pc:sldMk cId="1244097055" sldId="266"/>
            <ac:spMk id="3" creationId="{C5DEF4AC-8B55-A169-C03A-D5CCFD1BE850}"/>
          </ac:spMkLst>
        </pc:spChg>
      </pc:sldChg>
      <pc:sldChg chg="modSp add mod">
        <pc:chgData name="Cem TOKATLI" userId="e6594892-36eb-4d2d-981a-8388cbbf70a1" providerId="ADAL" clId="{5CDE6207-8364-42C2-B9FA-3E4F026DEF9E}" dt="2025-12-25T12:54:43.861" v="190" actId="20577"/>
        <pc:sldMkLst>
          <pc:docMk/>
          <pc:sldMk cId="1399958717" sldId="267"/>
        </pc:sldMkLst>
        <pc:spChg chg="mod">
          <ac:chgData name="Cem TOKATLI" userId="e6594892-36eb-4d2d-981a-8388cbbf70a1" providerId="ADAL" clId="{5CDE6207-8364-42C2-B9FA-3E4F026DEF9E}" dt="2025-12-25T12:54:43.861" v="190" actId="20577"/>
          <ac:spMkLst>
            <pc:docMk/>
            <pc:sldMk cId="1399958717" sldId="267"/>
            <ac:spMk id="3" creationId="{C5DEF4AC-8B55-A169-C03A-D5CCFD1BE850}"/>
          </ac:spMkLst>
        </pc:spChg>
      </pc:sldChg>
      <pc:sldChg chg="addSp delSp modSp add mod">
        <pc:chgData name="Cem TOKATLI" userId="e6594892-36eb-4d2d-981a-8388cbbf70a1" providerId="ADAL" clId="{5CDE6207-8364-42C2-B9FA-3E4F026DEF9E}" dt="2025-12-25T12:58:17.016" v="202" actId="1076"/>
        <pc:sldMkLst>
          <pc:docMk/>
          <pc:sldMk cId="2864525307" sldId="268"/>
        </pc:sldMkLst>
        <pc:spChg chg="mod">
          <ac:chgData name="Cem TOKATLI" userId="e6594892-36eb-4d2d-981a-8388cbbf70a1" providerId="ADAL" clId="{5CDE6207-8364-42C2-B9FA-3E4F026DEF9E}" dt="2025-12-25T12:55:20.764" v="194" actId="6549"/>
          <ac:spMkLst>
            <pc:docMk/>
            <pc:sldMk cId="2864525307" sldId="268"/>
            <ac:spMk id="2" creationId="{6B282D7B-652F-3FE7-0256-3C2EEF62DD0E}"/>
          </ac:spMkLst>
        </pc:spChg>
        <pc:spChg chg="mod">
          <ac:chgData name="Cem TOKATLI" userId="e6594892-36eb-4d2d-981a-8388cbbf70a1" providerId="ADAL" clId="{5CDE6207-8364-42C2-B9FA-3E4F026DEF9E}" dt="2025-12-25T12:55:54.025" v="195"/>
          <ac:spMkLst>
            <pc:docMk/>
            <pc:sldMk cId="2864525307" sldId="268"/>
            <ac:spMk id="3" creationId="{C5DEF4AC-8B55-A169-C03A-D5CCFD1BE850}"/>
          </ac:spMkLst>
        </pc:spChg>
        <pc:picChg chg="del">
          <ac:chgData name="Cem TOKATLI" userId="e6594892-36eb-4d2d-981a-8388cbbf70a1" providerId="ADAL" clId="{5CDE6207-8364-42C2-B9FA-3E4F026DEF9E}" dt="2025-12-25T12:57:52.053" v="198" actId="478"/>
          <ac:picMkLst>
            <pc:docMk/>
            <pc:sldMk cId="2864525307" sldId="268"/>
            <ac:picMk id="5" creationId="{428E0118-5359-4EAE-A2BB-DE62A781D85E}"/>
          </ac:picMkLst>
        </pc:picChg>
        <pc:picChg chg="add mod">
          <ac:chgData name="Cem TOKATLI" userId="e6594892-36eb-4d2d-981a-8388cbbf70a1" providerId="ADAL" clId="{5CDE6207-8364-42C2-B9FA-3E4F026DEF9E}" dt="2025-12-25T12:58:17.016" v="202" actId="1076"/>
          <ac:picMkLst>
            <pc:docMk/>
            <pc:sldMk cId="2864525307" sldId="268"/>
            <ac:picMk id="6" creationId="{E70B1B76-7FBD-4030-8687-96F10D1B13F6}"/>
          </ac:picMkLst>
        </pc:picChg>
      </pc:sldChg>
      <pc:sldChg chg="addSp delSp modSp new mod">
        <pc:chgData name="Cem TOKATLI" userId="e6594892-36eb-4d2d-981a-8388cbbf70a1" providerId="ADAL" clId="{5CDE6207-8364-42C2-B9FA-3E4F026DEF9E}" dt="2025-12-25T13:14:27.567" v="269" actId="1076"/>
        <pc:sldMkLst>
          <pc:docMk/>
          <pc:sldMk cId="138626099" sldId="269"/>
        </pc:sldMkLst>
        <pc:spChg chg="add del mod">
          <ac:chgData name="Cem TOKATLI" userId="e6594892-36eb-4d2d-981a-8388cbbf70a1" providerId="ADAL" clId="{5CDE6207-8364-42C2-B9FA-3E4F026DEF9E}" dt="2025-12-25T13:14:09.491" v="262" actId="1076"/>
          <ac:spMkLst>
            <pc:docMk/>
            <pc:sldMk cId="138626099" sldId="269"/>
            <ac:spMk id="2" creationId="{40C87028-EDF2-4CDA-BFA7-4FE79744D8A8}"/>
          </ac:spMkLst>
        </pc:spChg>
        <pc:spChg chg="add del mod">
          <ac:chgData name="Cem TOKATLI" userId="e6594892-36eb-4d2d-981a-8388cbbf70a1" providerId="ADAL" clId="{5CDE6207-8364-42C2-B9FA-3E4F026DEF9E}" dt="2025-12-25T13:14:17.068" v="268" actId="27636"/>
          <ac:spMkLst>
            <pc:docMk/>
            <pc:sldMk cId="138626099" sldId="269"/>
            <ac:spMk id="3" creationId="{94636411-402D-4ED3-A2C4-203AA3965545}"/>
          </ac:spMkLst>
        </pc:spChg>
        <pc:spChg chg="add del mod">
          <ac:chgData name="Cem TOKATLI" userId="e6594892-36eb-4d2d-981a-8388cbbf70a1" providerId="ADAL" clId="{5CDE6207-8364-42C2-B9FA-3E4F026DEF9E}" dt="2025-12-25T13:11:08.771" v="220" actId="478"/>
          <ac:spMkLst>
            <pc:docMk/>
            <pc:sldMk cId="138626099" sldId="269"/>
            <ac:spMk id="5" creationId="{39D1E905-B912-4D2B-99B1-22F9026F4A7A}"/>
          </ac:spMkLst>
        </pc:spChg>
        <pc:spChg chg="add del">
          <ac:chgData name="Cem TOKATLI" userId="e6594892-36eb-4d2d-981a-8388cbbf70a1" providerId="ADAL" clId="{5CDE6207-8364-42C2-B9FA-3E4F026DEF9E}" dt="2025-12-25T13:11:08.504" v="219" actId="22"/>
          <ac:spMkLst>
            <pc:docMk/>
            <pc:sldMk cId="138626099" sldId="269"/>
            <ac:spMk id="7" creationId="{711F75AD-0D38-4752-9136-C095E8A29A5D}"/>
          </ac:spMkLst>
        </pc:spChg>
        <pc:picChg chg="add mod modCrop">
          <ac:chgData name="Cem TOKATLI" userId="e6594892-36eb-4d2d-981a-8388cbbf70a1" providerId="ADAL" clId="{5CDE6207-8364-42C2-B9FA-3E4F026DEF9E}" dt="2025-12-25T13:14:27.567" v="269" actId="1076"/>
          <ac:picMkLst>
            <pc:docMk/>
            <pc:sldMk cId="138626099" sldId="269"/>
            <ac:picMk id="9" creationId="{D4A413E6-16A8-4EC7-9003-D6F77B55B452}"/>
          </ac:picMkLst>
        </pc:picChg>
      </pc:sldChg>
      <pc:sldChg chg="addSp delSp modSp add mod">
        <pc:chgData name="Cem TOKATLI" userId="e6594892-36eb-4d2d-981a-8388cbbf70a1" providerId="ADAL" clId="{5CDE6207-8364-42C2-B9FA-3E4F026DEF9E}" dt="2025-12-25T13:25:34.057" v="343" actId="14100"/>
        <pc:sldMkLst>
          <pc:docMk/>
          <pc:sldMk cId="45799369" sldId="270"/>
        </pc:sldMkLst>
        <pc:spChg chg="mod">
          <ac:chgData name="Cem TOKATLI" userId="e6594892-36eb-4d2d-981a-8388cbbf70a1" providerId="ADAL" clId="{5CDE6207-8364-42C2-B9FA-3E4F026DEF9E}" dt="2025-12-25T13:15:09.329" v="272" actId="20577"/>
          <ac:spMkLst>
            <pc:docMk/>
            <pc:sldMk cId="45799369" sldId="270"/>
            <ac:spMk id="2" creationId="{40C87028-EDF2-4CDA-BFA7-4FE79744D8A8}"/>
          </ac:spMkLst>
        </pc:spChg>
        <pc:spChg chg="mod">
          <ac:chgData name="Cem TOKATLI" userId="e6594892-36eb-4d2d-981a-8388cbbf70a1" providerId="ADAL" clId="{5CDE6207-8364-42C2-B9FA-3E4F026DEF9E}" dt="2025-12-25T13:25:34.057" v="343" actId="14100"/>
          <ac:spMkLst>
            <pc:docMk/>
            <pc:sldMk cId="45799369" sldId="270"/>
            <ac:spMk id="3" creationId="{94636411-402D-4ED3-A2C4-203AA3965545}"/>
          </ac:spMkLst>
        </pc:spChg>
        <pc:picChg chg="add mod">
          <ac:chgData name="Cem TOKATLI" userId="e6594892-36eb-4d2d-981a-8388cbbf70a1" providerId="ADAL" clId="{5CDE6207-8364-42C2-B9FA-3E4F026DEF9E}" dt="2025-12-25T13:25:26.322" v="341" actId="1076"/>
          <ac:picMkLst>
            <pc:docMk/>
            <pc:sldMk cId="45799369" sldId="270"/>
            <ac:picMk id="5" creationId="{5E32F830-D4DF-432C-A928-01EB3A8F524F}"/>
          </ac:picMkLst>
        </pc:picChg>
        <pc:picChg chg="del">
          <ac:chgData name="Cem TOKATLI" userId="e6594892-36eb-4d2d-981a-8388cbbf70a1" providerId="ADAL" clId="{5CDE6207-8364-42C2-B9FA-3E4F026DEF9E}" dt="2025-12-25T13:16:41.314" v="275" actId="478"/>
          <ac:picMkLst>
            <pc:docMk/>
            <pc:sldMk cId="45799369" sldId="270"/>
            <ac:picMk id="9" creationId="{D4A413E6-16A8-4EC7-9003-D6F77B55B452}"/>
          </ac:picMkLst>
        </pc:picChg>
      </pc:sldChg>
      <pc:sldChg chg="addSp modSp add mod">
        <pc:chgData name="Cem TOKATLI" userId="e6594892-36eb-4d2d-981a-8388cbbf70a1" providerId="ADAL" clId="{5CDE6207-8364-42C2-B9FA-3E4F026DEF9E}" dt="2025-12-25T13:29:53.984" v="356" actId="255"/>
        <pc:sldMkLst>
          <pc:docMk/>
          <pc:sldMk cId="2796453326" sldId="271"/>
        </pc:sldMkLst>
        <pc:spChg chg="mod">
          <ac:chgData name="Cem TOKATLI" userId="e6594892-36eb-4d2d-981a-8388cbbf70a1" providerId="ADAL" clId="{5CDE6207-8364-42C2-B9FA-3E4F026DEF9E}" dt="2025-12-25T13:29:53.984" v="356" actId="255"/>
          <ac:spMkLst>
            <pc:docMk/>
            <pc:sldMk cId="2796453326" sldId="271"/>
            <ac:spMk id="2" creationId="{85C3CCD3-4794-0E92-DA55-E59311634F08}"/>
          </ac:spMkLst>
        </pc:spChg>
        <pc:spChg chg="add mod">
          <ac:chgData name="Cem TOKATLI" userId="e6594892-36eb-4d2d-981a-8388cbbf70a1" providerId="ADAL" clId="{5CDE6207-8364-42C2-B9FA-3E4F026DEF9E}" dt="2025-12-25T13:29:24.188" v="354" actId="207"/>
          <ac:spMkLst>
            <pc:docMk/>
            <pc:sldMk cId="2796453326" sldId="271"/>
            <ac:spMk id="4" creationId="{2E26C552-5626-42A6-A932-FA4809A75D74}"/>
          </ac:spMkLst>
        </pc:spChg>
      </pc:sldChg>
      <pc:sldChg chg="addSp delSp modSp add mod">
        <pc:chgData name="Cem TOKATLI" userId="e6594892-36eb-4d2d-981a-8388cbbf70a1" providerId="ADAL" clId="{5CDE6207-8364-42C2-B9FA-3E4F026DEF9E}" dt="2025-12-25T13:38:07.142" v="370" actId="1076"/>
        <pc:sldMkLst>
          <pc:docMk/>
          <pc:sldMk cId="1467069163" sldId="272"/>
        </pc:sldMkLst>
        <pc:spChg chg="add del">
          <ac:chgData name="Cem TOKATLI" userId="e6594892-36eb-4d2d-981a-8388cbbf70a1" providerId="ADAL" clId="{5CDE6207-8364-42C2-B9FA-3E4F026DEF9E}" dt="2025-12-25T13:37:34.314" v="366" actId="478"/>
          <ac:spMkLst>
            <pc:docMk/>
            <pc:sldMk cId="1467069163" sldId="272"/>
            <ac:spMk id="3" creationId="{6708F223-75A0-444E-9F96-09F6D243FBDF}"/>
          </ac:spMkLst>
        </pc:spChg>
        <pc:spChg chg="mod">
          <ac:chgData name="Cem TOKATLI" userId="e6594892-36eb-4d2d-981a-8388cbbf70a1" providerId="ADAL" clId="{5CDE6207-8364-42C2-B9FA-3E4F026DEF9E}" dt="2025-12-25T13:38:07.142" v="370" actId="1076"/>
          <ac:spMkLst>
            <pc:docMk/>
            <pc:sldMk cId="1467069163" sldId="272"/>
            <ac:spMk id="4" creationId="{2E26C552-5626-42A6-A932-FA4809A75D74}"/>
          </ac:spMkLst>
        </pc:spChg>
        <pc:picChg chg="del">
          <ac:chgData name="Cem TOKATLI" userId="e6594892-36eb-4d2d-981a-8388cbbf70a1" providerId="ADAL" clId="{5CDE6207-8364-42C2-B9FA-3E4F026DEF9E}" dt="2025-12-25T13:34:51.707" v="360" actId="478"/>
          <ac:picMkLst>
            <pc:docMk/>
            <pc:sldMk cId="1467069163" sldId="272"/>
            <ac:picMk id="5" creationId="{26FA7C07-0E0D-4C5D-A813-1D1AEEA9E95F}"/>
          </ac:picMkLst>
        </pc:picChg>
        <pc:picChg chg="add mod">
          <ac:chgData name="Cem TOKATLI" userId="e6594892-36eb-4d2d-981a-8388cbbf70a1" providerId="ADAL" clId="{5CDE6207-8364-42C2-B9FA-3E4F026DEF9E}" dt="2025-12-25T13:37:58.685" v="369" actId="1076"/>
          <ac:picMkLst>
            <pc:docMk/>
            <pc:sldMk cId="1467069163" sldId="272"/>
            <ac:picMk id="7" creationId="{DC46C391-15EC-484C-8490-5989DFA07403}"/>
          </ac:picMkLst>
        </pc:picChg>
      </pc:sldChg>
      <pc:sldChg chg="addSp delSp modSp new mod">
        <pc:chgData name="Cem TOKATLI" userId="e6594892-36eb-4d2d-981a-8388cbbf70a1" providerId="ADAL" clId="{5CDE6207-8364-42C2-B9FA-3E4F026DEF9E}" dt="2025-12-25T13:48:29.784" v="502" actId="1076"/>
        <pc:sldMkLst>
          <pc:docMk/>
          <pc:sldMk cId="4252062761" sldId="273"/>
        </pc:sldMkLst>
        <pc:spChg chg="del">
          <ac:chgData name="Cem TOKATLI" userId="e6594892-36eb-4d2d-981a-8388cbbf70a1" providerId="ADAL" clId="{5CDE6207-8364-42C2-B9FA-3E4F026DEF9E}" dt="2025-12-25T13:35:48.194" v="362" actId="478"/>
          <ac:spMkLst>
            <pc:docMk/>
            <pc:sldMk cId="4252062761" sldId="273"/>
            <ac:spMk id="2" creationId="{D85EA407-ABDC-432F-8F7C-4518CC35150C}"/>
          </ac:spMkLst>
        </pc:spChg>
        <pc:spChg chg="del">
          <ac:chgData name="Cem TOKATLI" userId="e6594892-36eb-4d2d-981a-8388cbbf70a1" providerId="ADAL" clId="{5CDE6207-8364-42C2-B9FA-3E4F026DEF9E}" dt="2025-12-25T13:35:49.008" v="363" actId="478"/>
          <ac:spMkLst>
            <pc:docMk/>
            <pc:sldMk cId="4252062761" sldId="273"/>
            <ac:spMk id="3" creationId="{8F774870-15B9-42A0-97CF-C71A55269C0E}"/>
          </ac:spMkLst>
        </pc:spChg>
        <pc:spChg chg="add mod">
          <ac:chgData name="Cem TOKATLI" userId="e6594892-36eb-4d2d-981a-8388cbbf70a1" providerId="ADAL" clId="{5CDE6207-8364-42C2-B9FA-3E4F026DEF9E}" dt="2025-12-25T13:48:29.784" v="502" actId="1076"/>
          <ac:spMkLst>
            <pc:docMk/>
            <pc:sldMk cId="4252062761" sldId="273"/>
            <ac:spMk id="5" creationId="{87B07E35-9039-4EC2-88D1-B3BC78B1DFDF}"/>
          </ac:spMkLst>
        </pc:spChg>
        <pc:spChg chg="add del">
          <ac:chgData name="Cem TOKATLI" userId="e6594892-36eb-4d2d-981a-8388cbbf70a1" providerId="ADAL" clId="{5CDE6207-8364-42C2-B9FA-3E4F026DEF9E}" dt="2025-12-25T13:45:53.687" v="424" actId="478"/>
          <ac:spMkLst>
            <pc:docMk/>
            <pc:sldMk cId="4252062761" sldId="273"/>
            <ac:spMk id="6" creationId="{A347C0D4-7663-4B82-AA2C-A69DED7DB53E}"/>
          </ac:spMkLst>
        </pc:spChg>
        <pc:spChg chg="add mod">
          <ac:chgData name="Cem TOKATLI" userId="e6594892-36eb-4d2d-981a-8388cbbf70a1" providerId="ADAL" clId="{5CDE6207-8364-42C2-B9FA-3E4F026DEF9E}" dt="2025-12-25T13:48:15.591" v="499" actId="1076"/>
          <ac:spMkLst>
            <pc:docMk/>
            <pc:sldMk cId="4252062761" sldId="273"/>
            <ac:spMk id="9" creationId="{38D11F9D-9D32-43BC-BF47-C2FD8A8B4C6C}"/>
          </ac:spMkLst>
        </pc:spChg>
        <pc:picChg chg="add mod">
          <ac:chgData name="Cem TOKATLI" userId="e6594892-36eb-4d2d-981a-8388cbbf70a1" providerId="ADAL" clId="{5CDE6207-8364-42C2-B9FA-3E4F026DEF9E}" dt="2025-12-25T13:48:18.719" v="500" actId="1076"/>
          <ac:picMkLst>
            <pc:docMk/>
            <pc:sldMk cId="4252062761" sldId="273"/>
            <ac:picMk id="8" creationId="{430CD7E8-58C5-4A7F-A40C-AFB09DE02D63}"/>
          </ac:picMkLst>
        </pc:picChg>
      </pc:sldChg>
      <pc:sldChg chg="addSp delSp modSp add mod">
        <pc:chgData name="Cem TOKATLI" userId="e6594892-36eb-4d2d-981a-8388cbbf70a1" providerId="ADAL" clId="{5CDE6207-8364-42C2-B9FA-3E4F026DEF9E}" dt="2025-12-25T13:54:37.474" v="674" actId="12"/>
        <pc:sldMkLst>
          <pc:docMk/>
          <pc:sldMk cId="3513558108" sldId="274"/>
        </pc:sldMkLst>
        <pc:spChg chg="add del mod">
          <ac:chgData name="Cem TOKATLI" userId="e6594892-36eb-4d2d-981a-8388cbbf70a1" providerId="ADAL" clId="{5CDE6207-8364-42C2-B9FA-3E4F026DEF9E}" dt="2025-12-25T13:48:56.682" v="510" actId="478"/>
          <ac:spMkLst>
            <pc:docMk/>
            <pc:sldMk cId="3513558108" sldId="274"/>
            <ac:spMk id="4" creationId="{75041E6F-CC34-47D7-B797-383185918A5E}"/>
          </ac:spMkLst>
        </pc:spChg>
        <pc:spChg chg="mod">
          <ac:chgData name="Cem TOKATLI" userId="e6594892-36eb-4d2d-981a-8388cbbf70a1" providerId="ADAL" clId="{5CDE6207-8364-42C2-B9FA-3E4F026DEF9E}" dt="2025-12-25T13:54:37.474" v="674" actId="12"/>
          <ac:spMkLst>
            <pc:docMk/>
            <pc:sldMk cId="3513558108" sldId="274"/>
            <ac:spMk id="5" creationId="{87B07E35-9039-4EC2-88D1-B3BC78B1DFDF}"/>
          </ac:spMkLst>
        </pc:spChg>
        <pc:picChg chg="add mod">
          <ac:chgData name="Cem TOKATLI" userId="e6594892-36eb-4d2d-981a-8388cbbf70a1" providerId="ADAL" clId="{5CDE6207-8364-42C2-B9FA-3E4F026DEF9E}" dt="2025-12-25T13:54:31.002" v="672" actId="1440"/>
          <ac:picMkLst>
            <pc:docMk/>
            <pc:sldMk cId="3513558108" sldId="274"/>
            <ac:picMk id="6" creationId="{2381C05A-1EFE-4C85-BC7B-3F45A50C784E}"/>
          </ac:picMkLst>
        </pc:picChg>
        <pc:picChg chg="del">
          <ac:chgData name="Cem TOKATLI" userId="e6594892-36eb-4d2d-981a-8388cbbf70a1" providerId="ADAL" clId="{5CDE6207-8364-42C2-B9FA-3E4F026DEF9E}" dt="2025-12-25T13:48:53.331" v="509" actId="478"/>
          <ac:picMkLst>
            <pc:docMk/>
            <pc:sldMk cId="3513558108" sldId="274"/>
            <ac:picMk id="8" creationId="{430CD7E8-58C5-4A7F-A40C-AFB09DE02D63}"/>
          </ac:picMkLst>
        </pc:picChg>
      </pc:sldChg>
      <pc:sldChg chg="modSp add mod">
        <pc:chgData name="Cem TOKATLI" userId="e6594892-36eb-4d2d-981a-8388cbbf70a1" providerId="ADAL" clId="{5CDE6207-8364-42C2-B9FA-3E4F026DEF9E}" dt="2025-12-25T13:51:22.977" v="666"/>
        <pc:sldMkLst>
          <pc:docMk/>
          <pc:sldMk cId="367219061" sldId="275"/>
        </pc:sldMkLst>
        <pc:spChg chg="mod">
          <ac:chgData name="Cem TOKATLI" userId="e6594892-36eb-4d2d-981a-8388cbbf70a1" providerId="ADAL" clId="{5CDE6207-8364-42C2-B9FA-3E4F026DEF9E}" dt="2025-12-25T13:51:22.977" v="666"/>
          <ac:spMkLst>
            <pc:docMk/>
            <pc:sldMk cId="367219061" sldId="275"/>
            <ac:spMk id="4" creationId="{2E26C552-5626-42A6-A932-FA4809A75D74}"/>
          </ac:spMkLst>
        </pc:spChg>
      </pc:sldChg>
      <pc:sldChg chg="delSp modSp add">
        <pc:chgData name="Cem TOKATLI" userId="e6594892-36eb-4d2d-981a-8388cbbf70a1" providerId="ADAL" clId="{5CDE6207-8364-42C2-B9FA-3E4F026DEF9E}" dt="2025-12-25T13:55:01.957" v="691" actId="20577"/>
        <pc:sldMkLst>
          <pc:docMk/>
          <pc:sldMk cId="952611335" sldId="325"/>
        </pc:sldMkLst>
        <pc:spChg chg="mod">
          <ac:chgData name="Cem TOKATLI" userId="e6594892-36eb-4d2d-981a-8388cbbf70a1" providerId="ADAL" clId="{5CDE6207-8364-42C2-B9FA-3E4F026DEF9E}" dt="2025-12-25T13:55:01.957" v="691" actId="20577"/>
          <ac:spMkLst>
            <pc:docMk/>
            <pc:sldMk cId="952611335" sldId="325"/>
            <ac:spMk id="8" creationId="{00000000-0000-0000-0000-000000000000}"/>
          </ac:spMkLst>
        </pc:spChg>
        <pc:picChg chg="del">
          <ac:chgData name="Cem TOKATLI" userId="e6594892-36eb-4d2d-981a-8388cbbf70a1" providerId="ADAL" clId="{5CDE6207-8364-42C2-B9FA-3E4F026DEF9E}" dt="2025-12-25T13:53:26.273" v="669" actId="478"/>
          <ac:picMkLst>
            <pc:docMk/>
            <pc:sldMk cId="952611335" sldId="325"/>
            <ac:picMk id="2" creationId="{AF922C6E-2630-06B2-4149-BD2DA72E417F}"/>
          </ac:picMkLst>
        </pc:picChg>
        <pc:picChg chg="del">
          <ac:chgData name="Cem TOKATLI" userId="e6594892-36eb-4d2d-981a-8388cbbf70a1" providerId="ADAL" clId="{5CDE6207-8364-42C2-B9FA-3E4F026DEF9E}" dt="2025-12-25T13:53:25.340" v="668" actId="478"/>
          <ac:picMkLst>
            <pc:docMk/>
            <pc:sldMk cId="952611335" sldId="325"/>
            <ac:picMk id="3" creationId="{DDD2AD2B-7DF9-C40B-1532-5582EAFF43D9}"/>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D4405-B8A6-4B0E-BF8E-5BDD0BC929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88B85AE-E2F7-4AED-A669-7EBCC482E2A2}">
      <dgm:prSet/>
      <dgm:spPr/>
      <dgm:t>
        <a:bodyPr/>
        <a:lstStyle/>
        <a:p>
          <a:pPr algn="just"/>
          <a:r>
            <a:rPr lang="tr-TR" dirty="0"/>
            <a:t>İsraf, her türlü imkân ve varlığı boşuna harcama, saçıp savurmak demektir. </a:t>
          </a:r>
          <a:endParaRPr lang="en-US" dirty="0"/>
        </a:p>
      </dgm:t>
    </dgm:pt>
    <dgm:pt modelId="{14D57E3B-6DFB-43FA-B681-3CD67F540E3B}" type="parTrans" cxnId="{D9C41228-5899-4BCE-A51A-AB9BAB87A7F1}">
      <dgm:prSet/>
      <dgm:spPr/>
      <dgm:t>
        <a:bodyPr/>
        <a:lstStyle/>
        <a:p>
          <a:endParaRPr lang="en-US"/>
        </a:p>
      </dgm:t>
    </dgm:pt>
    <dgm:pt modelId="{FC9CD272-3C34-4B29-A904-3BCC6CC559D1}" type="sibTrans" cxnId="{D9C41228-5899-4BCE-A51A-AB9BAB87A7F1}">
      <dgm:prSet/>
      <dgm:spPr/>
      <dgm:t>
        <a:bodyPr/>
        <a:lstStyle/>
        <a:p>
          <a:endParaRPr lang="en-US"/>
        </a:p>
      </dgm:t>
    </dgm:pt>
    <dgm:pt modelId="{4165DCA8-2489-42C2-8572-C278CDBA7A20}">
      <dgm:prSet/>
      <dgm:spPr/>
      <dgm:t>
        <a:bodyPr/>
        <a:lstStyle/>
        <a:p>
          <a:pPr algn="just"/>
          <a:r>
            <a:rPr lang="tr-TR" dirty="0"/>
            <a:t>Bütün </a:t>
          </a:r>
          <a:r>
            <a:rPr lang="tr-TR" dirty="0" err="1"/>
            <a:t>nîmetleri</a:t>
          </a:r>
          <a:r>
            <a:rPr lang="tr-TR" dirty="0"/>
            <a:t> </a:t>
          </a:r>
          <a:r>
            <a:rPr lang="tr-TR" dirty="0" err="1"/>
            <a:t>Allahü</a:t>
          </a:r>
          <a:r>
            <a:rPr lang="tr-TR" dirty="0"/>
            <a:t> </a:t>
          </a:r>
          <a:r>
            <a:rPr lang="tr-TR" dirty="0" err="1"/>
            <a:t>teâlânın</a:t>
          </a:r>
          <a:r>
            <a:rPr lang="tr-TR" dirty="0"/>
            <a:t> insanlara verdiği birer </a:t>
          </a:r>
          <a:r>
            <a:rPr lang="tr-TR" dirty="0" err="1"/>
            <a:t>emânet</a:t>
          </a:r>
          <a:r>
            <a:rPr lang="tr-TR" dirty="0"/>
            <a:t> sayan İslâm </a:t>
          </a:r>
          <a:r>
            <a:rPr lang="tr-TR" dirty="0" err="1"/>
            <a:t>dîni</a:t>
          </a:r>
          <a:r>
            <a:rPr lang="tr-TR" dirty="0"/>
            <a:t>, bunları, sâdece O’nun </a:t>
          </a:r>
          <a:r>
            <a:rPr lang="tr-TR" dirty="0" err="1"/>
            <a:t>rızâsını</a:t>
          </a:r>
          <a:r>
            <a:rPr lang="tr-TR" dirty="0"/>
            <a:t> elde etmeyi ve insanlara hizmete elverişli yerlerde kullanmayı emreder. </a:t>
          </a:r>
          <a:endParaRPr lang="en-US" dirty="0"/>
        </a:p>
      </dgm:t>
    </dgm:pt>
    <dgm:pt modelId="{33B533A8-5C4F-4F92-A156-D9D5C3D9A889}" type="parTrans" cxnId="{407A56FC-856C-4DCB-A9F5-AC2391A8A14E}">
      <dgm:prSet/>
      <dgm:spPr/>
      <dgm:t>
        <a:bodyPr/>
        <a:lstStyle/>
        <a:p>
          <a:endParaRPr lang="en-US"/>
        </a:p>
      </dgm:t>
    </dgm:pt>
    <dgm:pt modelId="{3EB929DE-71E2-470A-BF09-A0CFA179A74C}" type="sibTrans" cxnId="{407A56FC-856C-4DCB-A9F5-AC2391A8A14E}">
      <dgm:prSet/>
      <dgm:spPr/>
      <dgm:t>
        <a:bodyPr/>
        <a:lstStyle/>
        <a:p>
          <a:endParaRPr lang="en-US"/>
        </a:p>
      </dgm:t>
    </dgm:pt>
    <dgm:pt modelId="{5500D464-14CF-4B30-8F69-8E152514E34B}">
      <dgm:prSet/>
      <dgm:spPr/>
      <dgm:t>
        <a:bodyPr/>
        <a:lstStyle/>
        <a:p>
          <a:pPr algn="just"/>
          <a:r>
            <a:rPr lang="tr-TR" dirty="0"/>
            <a:t>Parayı, malı </a:t>
          </a:r>
          <a:r>
            <a:rPr lang="tr-TR" dirty="0" err="1"/>
            <a:t>dînimizin</a:t>
          </a:r>
          <a:r>
            <a:rPr lang="tr-TR" dirty="0"/>
            <a:t> uygun gördüğü yerlere vermemek cimrilik, uygun görmediği yerlere dağıtmak da israftır. </a:t>
          </a:r>
          <a:endParaRPr lang="en-US" dirty="0"/>
        </a:p>
      </dgm:t>
    </dgm:pt>
    <dgm:pt modelId="{F9B6EFF8-BC3C-4DA7-B536-15BE8766C01A}" type="parTrans" cxnId="{61FE0C2A-4A2F-445E-BFF7-DFA69610A68B}">
      <dgm:prSet/>
      <dgm:spPr/>
      <dgm:t>
        <a:bodyPr/>
        <a:lstStyle/>
        <a:p>
          <a:endParaRPr lang="en-US"/>
        </a:p>
      </dgm:t>
    </dgm:pt>
    <dgm:pt modelId="{231C039A-02FF-4640-B186-2A6D94D24329}" type="sibTrans" cxnId="{61FE0C2A-4A2F-445E-BFF7-DFA69610A68B}">
      <dgm:prSet/>
      <dgm:spPr/>
      <dgm:t>
        <a:bodyPr/>
        <a:lstStyle/>
        <a:p>
          <a:endParaRPr lang="en-US"/>
        </a:p>
      </dgm:t>
    </dgm:pt>
    <dgm:pt modelId="{19D1C985-7605-4791-B438-4594C02208C6}">
      <dgm:prSet/>
      <dgm:spPr/>
      <dgm:t>
        <a:bodyPr/>
        <a:lstStyle/>
        <a:p>
          <a:r>
            <a:rPr lang="tr-TR" dirty="0"/>
            <a:t>İsrafın zıddı iktisattır. </a:t>
          </a:r>
          <a:endParaRPr lang="en-US" dirty="0"/>
        </a:p>
      </dgm:t>
    </dgm:pt>
    <dgm:pt modelId="{48BC1288-47B0-41C6-87CC-46CFF15B6069}" type="parTrans" cxnId="{92934D06-F85C-451F-AD48-A8952FF87E31}">
      <dgm:prSet/>
      <dgm:spPr/>
      <dgm:t>
        <a:bodyPr/>
        <a:lstStyle/>
        <a:p>
          <a:endParaRPr lang="en-US"/>
        </a:p>
      </dgm:t>
    </dgm:pt>
    <dgm:pt modelId="{32392E7B-D9D3-4213-BFED-5F1272058AB0}" type="sibTrans" cxnId="{92934D06-F85C-451F-AD48-A8952FF87E31}">
      <dgm:prSet/>
      <dgm:spPr/>
      <dgm:t>
        <a:bodyPr/>
        <a:lstStyle/>
        <a:p>
          <a:endParaRPr lang="en-US"/>
        </a:p>
      </dgm:t>
    </dgm:pt>
    <dgm:pt modelId="{7CE601B0-8009-4F84-B41F-1DE25976B977}">
      <dgm:prSet/>
      <dgm:spPr/>
      <dgm:t>
        <a:bodyPr/>
        <a:lstStyle/>
        <a:p>
          <a:pPr algn="just"/>
          <a:r>
            <a:rPr lang="tr-TR" dirty="0"/>
            <a:t>İsraf ve cimrilik, kalbin </a:t>
          </a:r>
          <a:r>
            <a:rPr lang="tr-TR" dirty="0" err="1"/>
            <a:t>mânevî</a:t>
          </a:r>
          <a:r>
            <a:rPr lang="tr-TR" dirty="0"/>
            <a:t> hastalıklarından sayılmıştır.</a:t>
          </a:r>
          <a:endParaRPr lang="en-US" dirty="0"/>
        </a:p>
      </dgm:t>
    </dgm:pt>
    <dgm:pt modelId="{921EE0BA-C935-43A1-9040-52509CD90BB3}" type="parTrans" cxnId="{3F7428FD-1B45-464B-BF32-9B8C5DD9DEF3}">
      <dgm:prSet/>
      <dgm:spPr/>
      <dgm:t>
        <a:bodyPr/>
        <a:lstStyle/>
        <a:p>
          <a:endParaRPr lang="en-US"/>
        </a:p>
      </dgm:t>
    </dgm:pt>
    <dgm:pt modelId="{85FBCDF1-E818-47A2-818F-835444AF4E3E}" type="sibTrans" cxnId="{3F7428FD-1B45-464B-BF32-9B8C5DD9DEF3}">
      <dgm:prSet/>
      <dgm:spPr/>
      <dgm:t>
        <a:bodyPr/>
        <a:lstStyle/>
        <a:p>
          <a:endParaRPr lang="en-US"/>
        </a:p>
      </dgm:t>
    </dgm:pt>
    <dgm:pt modelId="{A7F9AC85-679E-4D51-BCF0-932397D32CFA}" type="pres">
      <dgm:prSet presAssocID="{038D4405-B8A6-4B0E-BF8E-5BDD0BC92992}" presName="vert0" presStyleCnt="0">
        <dgm:presLayoutVars>
          <dgm:dir/>
          <dgm:animOne val="branch"/>
          <dgm:animLvl val="lvl"/>
        </dgm:presLayoutVars>
      </dgm:prSet>
      <dgm:spPr/>
    </dgm:pt>
    <dgm:pt modelId="{1ED4F2A4-4A49-442F-9D87-E9694EBCF43E}" type="pres">
      <dgm:prSet presAssocID="{388B85AE-E2F7-4AED-A669-7EBCC482E2A2}" presName="thickLine" presStyleLbl="alignNode1" presStyleIdx="0" presStyleCnt="5"/>
      <dgm:spPr/>
    </dgm:pt>
    <dgm:pt modelId="{EB609AC6-F5DB-4630-8839-32122FF847DC}" type="pres">
      <dgm:prSet presAssocID="{388B85AE-E2F7-4AED-A669-7EBCC482E2A2}" presName="horz1" presStyleCnt="0"/>
      <dgm:spPr/>
    </dgm:pt>
    <dgm:pt modelId="{774F58E9-57C8-4564-985E-661CE338B057}" type="pres">
      <dgm:prSet presAssocID="{388B85AE-E2F7-4AED-A669-7EBCC482E2A2}" presName="tx1" presStyleLbl="revTx" presStyleIdx="0" presStyleCnt="5"/>
      <dgm:spPr/>
    </dgm:pt>
    <dgm:pt modelId="{3AF6FBF5-22B3-41AA-B678-0C1FF7FE5729}" type="pres">
      <dgm:prSet presAssocID="{388B85AE-E2F7-4AED-A669-7EBCC482E2A2}" presName="vert1" presStyleCnt="0"/>
      <dgm:spPr/>
    </dgm:pt>
    <dgm:pt modelId="{3BE78949-F1FB-4731-8542-4D04C937E6CF}" type="pres">
      <dgm:prSet presAssocID="{4165DCA8-2489-42C2-8572-C278CDBA7A20}" presName="thickLine" presStyleLbl="alignNode1" presStyleIdx="1" presStyleCnt="5"/>
      <dgm:spPr/>
    </dgm:pt>
    <dgm:pt modelId="{3667227A-F20B-43AB-85F1-DA13D4A96E67}" type="pres">
      <dgm:prSet presAssocID="{4165DCA8-2489-42C2-8572-C278CDBA7A20}" presName="horz1" presStyleCnt="0"/>
      <dgm:spPr/>
    </dgm:pt>
    <dgm:pt modelId="{83123C69-C63A-432F-934F-81D355671ACB}" type="pres">
      <dgm:prSet presAssocID="{4165DCA8-2489-42C2-8572-C278CDBA7A20}" presName="tx1" presStyleLbl="revTx" presStyleIdx="1" presStyleCnt="5"/>
      <dgm:spPr/>
    </dgm:pt>
    <dgm:pt modelId="{38E6BDD2-CA31-444D-B331-F8D3E0910C72}" type="pres">
      <dgm:prSet presAssocID="{4165DCA8-2489-42C2-8572-C278CDBA7A20}" presName="vert1" presStyleCnt="0"/>
      <dgm:spPr/>
    </dgm:pt>
    <dgm:pt modelId="{9A6D03FA-839F-44D7-BD3B-1C8C1D1A5F91}" type="pres">
      <dgm:prSet presAssocID="{5500D464-14CF-4B30-8F69-8E152514E34B}" presName="thickLine" presStyleLbl="alignNode1" presStyleIdx="2" presStyleCnt="5"/>
      <dgm:spPr/>
    </dgm:pt>
    <dgm:pt modelId="{505DB2BB-AEB8-4709-9AA4-09AD6AEF4F3C}" type="pres">
      <dgm:prSet presAssocID="{5500D464-14CF-4B30-8F69-8E152514E34B}" presName="horz1" presStyleCnt="0"/>
      <dgm:spPr/>
    </dgm:pt>
    <dgm:pt modelId="{575EEA58-CC3A-4967-A11E-AB7BB2B7173F}" type="pres">
      <dgm:prSet presAssocID="{5500D464-14CF-4B30-8F69-8E152514E34B}" presName="tx1" presStyleLbl="revTx" presStyleIdx="2" presStyleCnt="5"/>
      <dgm:spPr/>
    </dgm:pt>
    <dgm:pt modelId="{2BA90D8F-F77D-4731-B671-CAE9FE382369}" type="pres">
      <dgm:prSet presAssocID="{5500D464-14CF-4B30-8F69-8E152514E34B}" presName="vert1" presStyleCnt="0"/>
      <dgm:spPr/>
    </dgm:pt>
    <dgm:pt modelId="{D0D797D5-7DB8-426C-81B6-A3F22754E0D8}" type="pres">
      <dgm:prSet presAssocID="{19D1C985-7605-4791-B438-4594C02208C6}" presName="thickLine" presStyleLbl="alignNode1" presStyleIdx="3" presStyleCnt="5"/>
      <dgm:spPr/>
    </dgm:pt>
    <dgm:pt modelId="{6A3413CD-A15A-43FE-910F-606862DACCCF}" type="pres">
      <dgm:prSet presAssocID="{19D1C985-7605-4791-B438-4594C02208C6}" presName="horz1" presStyleCnt="0"/>
      <dgm:spPr/>
    </dgm:pt>
    <dgm:pt modelId="{FAFC80A4-76B8-4679-B4E1-C910FBD7449B}" type="pres">
      <dgm:prSet presAssocID="{19D1C985-7605-4791-B438-4594C02208C6}" presName="tx1" presStyleLbl="revTx" presStyleIdx="3" presStyleCnt="5"/>
      <dgm:spPr/>
    </dgm:pt>
    <dgm:pt modelId="{F7A0DD98-0F16-47ED-A5A4-04BA39D9B1D6}" type="pres">
      <dgm:prSet presAssocID="{19D1C985-7605-4791-B438-4594C02208C6}" presName="vert1" presStyleCnt="0"/>
      <dgm:spPr/>
    </dgm:pt>
    <dgm:pt modelId="{224C7B0B-755E-4101-81EE-DB0F6E914DB6}" type="pres">
      <dgm:prSet presAssocID="{7CE601B0-8009-4F84-B41F-1DE25976B977}" presName="thickLine" presStyleLbl="alignNode1" presStyleIdx="4" presStyleCnt="5"/>
      <dgm:spPr/>
    </dgm:pt>
    <dgm:pt modelId="{A934E7E7-571D-469B-BB59-FDEB934093E0}" type="pres">
      <dgm:prSet presAssocID="{7CE601B0-8009-4F84-B41F-1DE25976B977}" presName="horz1" presStyleCnt="0"/>
      <dgm:spPr/>
    </dgm:pt>
    <dgm:pt modelId="{DE84B086-C155-43EB-83DE-11F7F6791BCC}" type="pres">
      <dgm:prSet presAssocID="{7CE601B0-8009-4F84-B41F-1DE25976B977}" presName="tx1" presStyleLbl="revTx" presStyleIdx="4" presStyleCnt="5"/>
      <dgm:spPr/>
    </dgm:pt>
    <dgm:pt modelId="{9045383A-8248-40D2-8300-386315075F40}" type="pres">
      <dgm:prSet presAssocID="{7CE601B0-8009-4F84-B41F-1DE25976B977}" presName="vert1" presStyleCnt="0"/>
      <dgm:spPr/>
    </dgm:pt>
  </dgm:ptLst>
  <dgm:cxnLst>
    <dgm:cxn modelId="{92934D06-F85C-451F-AD48-A8952FF87E31}" srcId="{038D4405-B8A6-4B0E-BF8E-5BDD0BC92992}" destId="{19D1C985-7605-4791-B438-4594C02208C6}" srcOrd="3" destOrd="0" parTransId="{48BC1288-47B0-41C6-87CC-46CFF15B6069}" sibTransId="{32392E7B-D9D3-4213-BFED-5F1272058AB0}"/>
    <dgm:cxn modelId="{3CC9B026-86D3-4EE9-A5DC-92E99DED2245}" type="presOf" srcId="{7CE601B0-8009-4F84-B41F-1DE25976B977}" destId="{DE84B086-C155-43EB-83DE-11F7F6791BCC}" srcOrd="0" destOrd="0" presId="urn:microsoft.com/office/officeart/2008/layout/LinedList"/>
    <dgm:cxn modelId="{D9C41228-5899-4BCE-A51A-AB9BAB87A7F1}" srcId="{038D4405-B8A6-4B0E-BF8E-5BDD0BC92992}" destId="{388B85AE-E2F7-4AED-A669-7EBCC482E2A2}" srcOrd="0" destOrd="0" parTransId="{14D57E3B-6DFB-43FA-B681-3CD67F540E3B}" sibTransId="{FC9CD272-3C34-4B29-A904-3BCC6CC559D1}"/>
    <dgm:cxn modelId="{61FE0C2A-4A2F-445E-BFF7-DFA69610A68B}" srcId="{038D4405-B8A6-4B0E-BF8E-5BDD0BC92992}" destId="{5500D464-14CF-4B30-8F69-8E152514E34B}" srcOrd="2" destOrd="0" parTransId="{F9B6EFF8-BC3C-4DA7-B536-15BE8766C01A}" sibTransId="{231C039A-02FF-4640-B186-2A6D94D24329}"/>
    <dgm:cxn modelId="{89F3215C-6F49-49D2-8FBE-C732FF57AC0B}" type="presOf" srcId="{388B85AE-E2F7-4AED-A669-7EBCC482E2A2}" destId="{774F58E9-57C8-4564-985E-661CE338B057}" srcOrd="0" destOrd="0" presId="urn:microsoft.com/office/officeart/2008/layout/LinedList"/>
    <dgm:cxn modelId="{4F8C4D63-BB5A-4C17-9CE2-74634DA037A0}" type="presOf" srcId="{4165DCA8-2489-42C2-8572-C278CDBA7A20}" destId="{83123C69-C63A-432F-934F-81D355671ACB}" srcOrd="0" destOrd="0" presId="urn:microsoft.com/office/officeart/2008/layout/LinedList"/>
    <dgm:cxn modelId="{6FA1CD9F-7559-4309-9472-12F4D293C365}" type="presOf" srcId="{19D1C985-7605-4791-B438-4594C02208C6}" destId="{FAFC80A4-76B8-4679-B4E1-C910FBD7449B}" srcOrd="0" destOrd="0" presId="urn:microsoft.com/office/officeart/2008/layout/LinedList"/>
    <dgm:cxn modelId="{9A5CF5C3-6FE1-4A95-BAE9-43FF8209E1CB}" type="presOf" srcId="{038D4405-B8A6-4B0E-BF8E-5BDD0BC92992}" destId="{A7F9AC85-679E-4D51-BCF0-932397D32CFA}" srcOrd="0" destOrd="0" presId="urn:microsoft.com/office/officeart/2008/layout/LinedList"/>
    <dgm:cxn modelId="{2F219BE0-B608-45A6-A7C0-5897045588D5}" type="presOf" srcId="{5500D464-14CF-4B30-8F69-8E152514E34B}" destId="{575EEA58-CC3A-4967-A11E-AB7BB2B7173F}" srcOrd="0" destOrd="0" presId="urn:microsoft.com/office/officeart/2008/layout/LinedList"/>
    <dgm:cxn modelId="{407A56FC-856C-4DCB-A9F5-AC2391A8A14E}" srcId="{038D4405-B8A6-4B0E-BF8E-5BDD0BC92992}" destId="{4165DCA8-2489-42C2-8572-C278CDBA7A20}" srcOrd="1" destOrd="0" parTransId="{33B533A8-5C4F-4F92-A156-D9D5C3D9A889}" sibTransId="{3EB929DE-71E2-470A-BF09-A0CFA179A74C}"/>
    <dgm:cxn modelId="{3F7428FD-1B45-464B-BF32-9B8C5DD9DEF3}" srcId="{038D4405-B8A6-4B0E-BF8E-5BDD0BC92992}" destId="{7CE601B0-8009-4F84-B41F-1DE25976B977}" srcOrd="4" destOrd="0" parTransId="{921EE0BA-C935-43A1-9040-52509CD90BB3}" sibTransId="{85FBCDF1-E818-47A2-818F-835444AF4E3E}"/>
    <dgm:cxn modelId="{D65B8636-6D58-493C-93C5-5BF6D0627673}" type="presParOf" srcId="{A7F9AC85-679E-4D51-BCF0-932397D32CFA}" destId="{1ED4F2A4-4A49-442F-9D87-E9694EBCF43E}" srcOrd="0" destOrd="0" presId="urn:microsoft.com/office/officeart/2008/layout/LinedList"/>
    <dgm:cxn modelId="{3E60BA08-C2C3-4A1B-BAF1-BD6F7B74B991}" type="presParOf" srcId="{A7F9AC85-679E-4D51-BCF0-932397D32CFA}" destId="{EB609AC6-F5DB-4630-8839-32122FF847DC}" srcOrd="1" destOrd="0" presId="urn:microsoft.com/office/officeart/2008/layout/LinedList"/>
    <dgm:cxn modelId="{924251B9-AB2F-4FB3-9E33-8A625D905843}" type="presParOf" srcId="{EB609AC6-F5DB-4630-8839-32122FF847DC}" destId="{774F58E9-57C8-4564-985E-661CE338B057}" srcOrd="0" destOrd="0" presId="urn:microsoft.com/office/officeart/2008/layout/LinedList"/>
    <dgm:cxn modelId="{D868B716-9C44-4819-834B-AD8639883875}" type="presParOf" srcId="{EB609AC6-F5DB-4630-8839-32122FF847DC}" destId="{3AF6FBF5-22B3-41AA-B678-0C1FF7FE5729}" srcOrd="1" destOrd="0" presId="urn:microsoft.com/office/officeart/2008/layout/LinedList"/>
    <dgm:cxn modelId="{A1479492-2841-44B1-B1AA-4FE7A7134CDB}" type="presParOf" srcId="{A7F9AC85-679E-4D51-BCF0-932397D32CFA}" destId="{3BE78949-F1FB-4731-8542-4D04C937E6CF}" srcOrd="2" destOrd="0" presId="urn:microsoft.com/office/officeart/2008/layout/LinedList"/>
    <dgm:cxn modelId="{B1D52C3A-BF97-49EE-A301-AAB2B1E9E8CA}" type="presParOf" srcId="{A7F9AC85-679E-4D51-BCF0-932397D32CFA}" destId="{3667227A-F20B-43AB-85F1-DA13D4A96E67}" srcOrd="3" destOrd="0" presId="urn:microsoft.com/office/officeart/2008/layout/LinedList"/>
    <dgm:cxn modelId="{CB81945F-E074-4021-91B8-D6CF30A3C1FA}" type="presParOf" srcId="{3667227A-F20B-43AB-85F1-DA13D4A96E67}" destId="{83123C69-C63A-432F-934F-81D355671ACB}" srcOrd="0" destOrd="0" presId="urn:microsoft.com/office/officeart/2008/layout/LinedList"/>
    <dgm:cxn modelId="{6488090D-3AFF-4B32-80A0-3A75FB5E1AEA}" type="presParOf" srcId="{3667227A-F20B-43AB-85F1-DA13D4A96E67}" destId="{38E6BDD2-CA31-444D-B331-F8D3E0910C72}" srcOrd="1" destOrd="0" presId="urn:microsoft.com/office/officeart/2008/layout/LinedList"/>
    <dgm:cxn modelId="{FDDA559A-0AB5-4E4D-8A19-572745EB6801}" type="presParOf" srcId="{A7F9AC85-679E-4D51-BCF0-932397D32CFA}" destId="{9A6D03FA-839F-44D7-BD3B-1C8C1D1A5F91}" srcOrd="4" destOrd="0" presId="urn:microsoft.com/office/officeart/2008/layout/LinedList"/>
    <dgm:cxn modelId="{C9FB5BEB-969D-413A-9496-159DBA4D3ED6}" type="presParOf" srcId="{A7F9AC85-679E-4D51-BCF0-932397D32CFA}" destId="{505DB2BB-AEB8-4709-9AA4-09AD6AEF4F3C}" srcOrd="5" destOrd="0" presId="urn:microsoft.com/office/officeart/2008/layout/LinedList"/>
    <dgm:cxn modelId="{84E11BA2-AC61-4442-BF82-39F5C8AC1424}" type="presParOf" srcId="{505DB2BB-AEB8-4709-9AA4-09AD6AEF4F3C}" destId="{575EEA58-CC3A-4967-A11E-AB7BB2B7173F}" srcOrd="0" destOrd="0" presId="urn:microsoft.com/office/officeart/2008/layout/LinedList"/>
    <dgm:cxn modelId="{774EDA6B-C070-4C80-9D5A-7D6A2DE99CBA}" type="presParOf" srcId="{505DB2BB-AEB8-4709-9AA4-09AD6AEF4F3C}" destId="{2BA90D8F-F77D-4731-B671-CAE9FE382369}" srcOrd="1" destOrd="0" presId="urn:microsoft.com/office/officeart/2008/layout/LinedList"/>
    <dgm:cxn modelId="{6357DEF7-5138-4E7B-BB8C-B2BF84304D1C}" type="presParOf" srcId="{A7F9AC85-679E-4D51-BCF0-932397D32CFA}" destId="{D0D797D5-7DB8-426C-81B6-A3F22754E0D8}" srcOrd="6" destOrd="0" presId="urn:microsoft.com/office/officeart/2008/layout/LinedList"/>
    <dgm:cxn modelId="{69113CE3-40C4-461F-842B-665F671C248F}" type="presParOf" srcId="{A7F9AC85-679E-4D51-BCF0-932397D32CFA}" destId="{6A3413CD-A15A-43FE-910F-606862DACCCF}" srcOrd="7" destOrd="0" presId="urn:microsoft.com/office/officeart/2008/layout/LinedList"/>
    <dgm:cxn modelId="{B49C6C14-2496-4CDE-B95A-4BF32EB25EA3}" type="presParOf" srcId="{6A3413CD-A15A-43FE-910F-606862DACCCF}" destId="{FAFC80A4-76B8-4679-B4E1-C910FBD7449B}" srcOrd="0" destOrd="0" presId="urn:microsoft.com/office/officeart/2008/layout/LinedList"/>
    <dgm:cxn modelId="{33B08BB9-A55E-4F2D-AD79-6FD13777BCA7}" type="presParOf" srcId="{6A3413CD-A15A-43FE-910F-606862DACCCF}" destId="{F7A0DD98-0F16-47ED-A5A4-04BA39D9B1D6}" srcOrd="1" destOrd="0" presId="urn:microsoft.com/office/officeart/2008/layout/LinedList"/>
    <dgm:cxn modelId="{CF7D4417-D2E2-44AF-B087-E764E2B0B723}" type="presParOf" srcId="{A7F9AC85-679E-4D51-BCF0-932397D32CFA}" destId="{224C7B0B-755E-4101-81EE-DB0F6E914DB6}" srcOrd="8" destOrd="0" presId="urn:microsoft.com/office/officeart/2008/layout/LinedList"/>
    <dgm:cxn modelId="{CB5B8D03-7B37-4EC6-B290-238B9273BAB9}" type="presParOf" srcId="{A7F9AC85-679E-4D51-BCF0-932397D32CFA}" destId="{A934E7E7-571D-469B-BB59-FDEB934093E0}" srcOrd="9" destOrd="0" presId="urn:microsoft.com/office/officeart/2008/layout/LinedList"/>
    <dgm:cxn modelId="{4661DFE1-CDBB-4A1C-B7E1-8C06A09FA9A6}" type="presParOf" srcId="{A934E7E7-571D-469B-BB59-FDEB934093E0}" destId="{DE84B086-C155-43EB-83DE-11F7F6791BCC}" srcOrd="0" destOrd="0" presId="urn:microsoft.com/office/officeart/2008/layout/LinedList"/>
    <dgm:cxn modelId="{60ABB7CA-1432-4DDC-8470-ACEDC28ADAC1}" type="presParOf" srcId="{A934E7E7-571D-469B-BB59-FDEB934093E0}" destId="{9045383A-8248-40D2-8300-386315075F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3740A-44CD-4805-A298-624DE3B9263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499D211-20FF-44DE-B313-FDB4AAE9D47A}">
      <dgm:prSet custT="1"/>
      <dgm:spPr/>
      <dgm:t>
        <a:bodyPr/>
        <a:lstStyle/>
        <a:p>
          <a:pPr algn="ctr">
            <a:lnSpc>
              <a:spcPct val="100000"/>
            </a:lnSpc>
            <a:spcBef>
              <a:spcPts val="600"/>
            </a:spcBef>
            <a:spcAft>
              <a:spcPts val="600"/>
            </a:spcAft>
          </a:pPr>
          <a:r>
            <a:rPr lang="tr-TR" sz="1300" dirty="0"/>
            <a:t>Birleşmiş Milletler verilerine göre Dünyada gıda israfı her yıl artmaktadır. Üretilen gıdaların yaklaşık üçte biri çöpe gitmekte ve bu durum küresel ekonomiye yılda yaklaşık 1 trilyon dolar zarar vermektedir.</a:t>
          </a:r>
          <a:endParaRPr lang="en-US" sz="1300" dirty="0"/>
        </a:p>
      </dgm:t>
    </dgm:pt>
    <dgm:pt modelId="{41392D05-350A-46C9-A23B-CC6D6714F567}" type="parTrans" cxnId="{B7468435-003E-43BA-B94F-D029E7443DE4}">
      <dgm:prSet/>
      <dgm:spPr/>
      <dgm:t>
        <a:bodyPr/>
        <a:lstStyle/>
        <a:p>
          <a:endParaRPr lang="en-US"/>
        </a:p>
      </dgm:t>
    </dgm:pt>
    <dgm:pt modelId="{F6096956-2AA1-4C2B-BCF0-A31CBEF43E67}" type="sibTrans" cxnId="{B7468435-003E-43BA-B94F-D029E7443DE4}">
      <dgm:prSet/>
      <dgm:spPr/>
      <dgm:t>
        <a:bodyPr/>
        <a:lstStyle/>
        <a:p>
          <a:endParaRPr lang="en-US"/>
        </a:p>
      </dgm:t>
    </dgm:pt>
    <dgm:pt modelId="{BE16DAE3-3CE1-4AEB-AEAE-8261A2EF537F}">
      <dgm:prSet custT="1"/>
      <dgm:spPr/>
      <dgm:t>
        <a:bodyPr/>
        <a:lstStyle/>
        <a:p>
          <a:pPr>
            <a:lnSpc>
              <a:spcPct val="100000"/>
            </a:lnSpc>
          </a:pPr>
          <a:r>
            <a:rPr lang="tr-TR" sz="1300" dirty="0"/>
            <a:t>Bir yandan dünyada milyonlarca insan açlıkla mücadele ederken, her yıl 1,5 milyar ton gıda israf edilmekte ve her 5 tabaktan 1’i çöpe atılmaktadır. Bu durum, israfın ciddi bir ekonomik ve insani sorun olduğunu göstermektedir.</a:t>
          </a:r>
          <a:endParaRPr lang="en-US" sz="1300" dirty="0"/>
        </a:p>
      </dgm:t>
    </dgm:pt>
    <dgm:pt modelId="{74CCD468-8958-41E1-AB3E-A880A091389E}" type="parTrans" cxnId="{45139FE8-FC9B-4CBB-8A51-DC06FB342D13}">
      <dgm:prSet/>
      <dgm:spPr/>
      <dgm:t>
        <a:bodyPr/>
        <a:lstStyle/>
        <a:p>
          <a:endParaRPr lang="en-US"/>
        </a:p>
      </dgm:t>
    </dgm:pt>
    <dgm:pt modelId="{C7624132-2EB7-49A5-8C39-7C21F931D3CF}" type="sibTrans" cxnId="{45139FE8-FC9B-4CBB-8A51-DC06FB342D13}">
      <dgm:prSet/>
      <dgm:spPr/>
      <dgm:t>
        <a:bodyPr/>
        <a:lstStyle/>
        <a:p>
          <a:endParaRPr lang="en-US"/>
        </a:p>
      </dgm:t>
    </dgm:pt>
    <dgm:pt modelId="{9B5A763D-BF3B-4F38-8278-5C0AB3AE3BF8}">
      <dgm:prSet custT="1"/>
      <dgm:spPr/>
      <dgm:t>
        <a:bodyPr/>
        <a:lstStyle/>
        <a:p>
          <a:pPr>
            <a:lnSpc>
              <a:spcPct val="100000"/>
            </a:lnSpc>
          </a:pPr>
          <a:r>
            <a:rPr lang="tr-TR" sz="1300" dirty="0"/>
            <a:t>Güzel </a:t>
          </a:r>
          <a:r>
            <a:rPr lang="tr-TR" sz="1300" dirty="0" err="1"/>
            <a:t>dînimiz</a:t>
          </a:r>
          <a:r>
            <a:rPr lang="tr-TR" sz="1300" dirty="0"/>
            <a:t> </a:t>
          </a:r>
          <a:r>
            <a:rPr lang="tr-TR" sz="1300" dirty="0" err="1"/>
            <a:t>İslâmiyetin</a:t>
          </a:r>
          <a:r>
            <a:rPr lang="tr-TR" sz="1300" dirty="0"/>
            <a:t> </a:t>
          </a:r>
          <a:r>
            <a:rPr lang="tr-TR" sz="1300" dirty="0" err="1"/>
            <a:t>isrâfı</a:t>
          </a:r>
          <a:r>
            <a:rPr lang="tr-TR" sz="1300" dirty="0"/>
            <a:t> kişilere </a:t>
          </a:r>
          <a:r>
            <a:rPr lang="tr-TR" sz="1300" dirty="0" err="1"/>
            <a:t>mânevî</a:t>
          </a:r>
          <a:r>
            <a:rPr lang="tr-TR" sz="1300" dirty="0"/>
            <a:t> sorumluluk yükleyerek önlemiş olmasına rağmen, ülkemizde herkesin her şeyi almaya heves etmesi gibi bir israf pervasızlığı sebebiyle, enflasyon bir türlü dizginlenememekte, yoksulluk, ahlâkî değerlerin kaybolması ve moral çöküntüsüyle başa çıkılamamaktadır.</a:t>
          </a:r>
          <a:endParaRPr lang="en-US" sz="1300" dirty="0"/>
        </a:p>
      </dgm:t>
    </dgm:pt>
    <dgm:pt modelId="{3982F224-5369-4F40-A78B-BBD81790DBD4}" type="parTrans" cxnId="{E0E81368-EFF0-466A-B17E-199140129766}">
      <dgm:prSet/>
      <dgm:spPr/>
      <dgm:t>
        <a:bodyPr/>
        <a:lstStyle/>
        <a:p>
          <a:endParaRPr lang="en-US"/>
        </a:p>
      </dgm:t>
    </dgm:pt>
    <dgm:pt modelId="{EDA6E0F7-E2B8-4C58-A532-53EE2DF866A7}" type="sibTrans" cxnId="{E0E81368-EFF0-466A-B17E-199140129766}">
      <dgm:prSet/>
      <dgm:spPr/>
      <dgm:t>
        <a:bodyPr/>
        <a:lstStyle/>
        <a:p>
          <a:endParaRPr lang="en-US"/>
        </a:p>
      </dgm:t>
    </dgm:pt>
    <dgm:pt modelId="{82C27383-2E00-48EF-8F3D-DD0301D5DB67}" type="pres">
      <dgm:prSet presAssocID="{ABE3740A-44CD-4805-A298-624DE3B9263C}" presName="root" presStyleCnt="0">
        <dgm:presLayoutVars>
          <dgm:dir/>
          <dgm:resizeHandles val="exact"/>
        </dgm:presLayoutVars>
      </dgm:prSet>
      <dgm:spPr/>
    </dgm:pt>
    <dgm:pt modelId="{398B5E63-A2EB-47FC-953A-5C6DD71AB9A4}" type="pres">
      <dgm:prSet presAssocID="{6499D211-20FF-44DE-B313-FDB4AAE9D47A}" presName="compNode" presStyleCnt="0"/>
      <dgm:spPr/>
    </dgm:pt>
    <dgm:pt modelId="{4A4AD005-97F1-4B5C-B05B-7A0EAFB5CD12}" type="pres">
      <dgm:prSet presAssocID="{6499D211-20FF-44DE-B313-FDB4AAE9D47A}" presName="iconRect" presStyleLbl="node1" presStyleIdx="0" presStyleCnt="3" custLinFactY="-34403" custLinFactNeighborX="-525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Üzümler"/>
        </a:ext>
      </dgm:extLst>
    </dgm:pt>
    <dgm:pt modelId="{2FA9F7AD-ABB5-4A49-ACF9-2519E646BCBA}" type="pres">
      <dgm:prSet presAssocID="{6499D211-20FF-44DE-B313-FDB4AAE9D47A}" presName="spaceRect" presStyleCnt="0"/>
      <dgm:spPr/>
    </dgm:pt>
    <dgm:pt modelId="{E0760472-D7AB-4FB9-B588-B5B1294E232D}" type="pres">
      <dgm:prSet presAssocID="{6499D211-20FF-44DE-B313-FDB4AAE9D47A}" presName="textRect" presStyleLbl="revTx" presStyleIdx="0" presStyleCnt="3" custLinFactY="-38147" custLinFactNeighborX="-2363" custLinFactNeighborY="-100000">
        <dgm:presLayoutVars>
          <dgm:chMax val="1"/>
          <dgm:chPref val="1"/>
        </dgm:presLayoutVars>
      </dgm:prSet>
      <dgm:spPr/>
    </dgm:pt>
    <dgm:pt modelId="{09C17392-0483-4CD2-9386-CF4093687C28}" type="pres">
      <dgm:prSet presAssocID="{F6096956-2AA1-4C2B-BCF0-A31CBEF43E67}" presName="sibTrans" presStyleCnt="0"/>
      <dgm:spPr/>
    </dgm:pt>
    <dgm:pt modelId="{BC7C8C98-C10A-4179-AA0F-458F1A5E812F}" type="pres">
      <dgm:prSet presAssocID="{BE16DAE3-3CE1-4AEB-AEAE-8261A2EF537F}" presName="compNode" presStyleCnt="0"/>
      <dgm:spPr/>
    </dgm:pt>
    <dgm:pt modelId="{0A62B541-C34F-49BE-9DA9-FA7C3B7EA8DE}" type="pres">
      <dgm:prSet presAssocID="{BE16DAE3-3CE1-4AEB-AEAE-8261A2EF537F}" presName="iconRect" presStyleLbl="node1" presStyleIdx="1" presStyleCnt="3" custLinFactY="-34403" custLinFactNeighborX="-525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rger and Drink"/>
        </a:ext>
      </dgm:extLst>
    </dgm:pt>
    <dgm:pt modelId="{A370E84B-A52C-4602-8A7C-8EF38998DA74}" type="pres">
      <dgm:prSet presAssocID="{BE16DAE3-3CE1-4AEB-AEAE-8261A2EF537F}" presName="spaceRect" presStyleCnt="0"/>
      <dgm:spPr/>
    </dgm:pt>
    <dgm:pt modelId="{64D49DD5-D86E-4F59-B1A9-3BDD16625816}" type="pres">
      <dgm:prSet presAssocID="{BE16DAE3-3CE1-4AEB-AEAE-8261A2EF537F}" presName="textRect" presStyleLbl="revTx" presStyleIdx="1" presStyleCnt="3" custLinFactY="-38147" custLinFactNeighborX="-2363" custLinFactNeighborY="-100000">
        <dgm:presLayoutVars>
          <dgm:chMax val="1"/>
          <dgm:chPref val="1"/>
        </dgm:presLayoutVars>
      </dgm:prSet>
      <dgm:spPr/>
    </dgm:pt>
    <dgm:pt modelId="{3F167A0E-B5B0-4A44-8C1E-CEC761E020E9}" type="pres">
      <dgm:prSet presAssocID="{C7624132-2EB7-49A5-8C39-7C21F931D3CF}" presName="sibTrans" presStyleCnt="0"/>
      <dgm:spPr/>
    </dgm:pt>
    <dgm:pt modelId="{27B074FE-422B-49CD-ABE3-30A799028791}" type="pres">
      <dgm:prSet presAssocID="{9B5A763D-BF3B-4F38-8278-5C0AB3AE3BF8}" presName="compNode" presStyleCnt="0"/>
      <dgm:spPr/>
    </dgm:pt>
    <dgm:pt modelId="{118CEAA8-36C1-44A8-A8D1-150808F68528}" type="pres">
      <dgm:prSet presAssocID="{9B5A763D-BF3B-4F38-8278-5C0AB3AE3BF8}" presName="iconRect" presStyleLbl="node1" presStyleIdx="2" presStyleCnt="3" custLinFactY="-34403" custLinFactNeighborX="-5250"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nay işareti"/>
        </a:ext>
      </dgm:extLst>
    </dgm:pt>
    <dgm:pt modelId="{1FED306D-B46D-4244-AC6E-9C4B718A59F4}" type="pres">
      <dgm:prSet presAssocID="{9B5A763D-BF3B-4F38-8278-5C0AB3AE3BF8}" presName="spaceRect" presStyleCnt="0"/>
      <dgm:spPr/>
    </dgm:pt>
    <dgm:pt modelId="{C6CFF48C-3FCC-436C-9851-5CE9F29993A3}" type="pres">
      <dgm:prSet presAssocID="{9B5A763D-BF3B-4F38-8278-5C0AB3AE3BF8}" presName="textRect" presStyleLbl="revTx" presStyleIdx="2" presStyleCnt="3" custScaleX="133880" custLinFactY="-38147" custLinFactNeighborX="-2363" custLinFactNeighborY="-100000">
        <dgm:presLayoutVars>
          <dgm:chMax val="1"/>
          <dgm:chPref val="1"/>
        </dgm:presLayoutVars>
      </dgm:prSet>
      <dgm:spPr/>
    </dgm:pt>
  </dgm:ptLst>
  <dgm:cxnLst>
    <dgm:cxn modelId="{92BC1235-7BD1-450F-906F-38C45A8E076A}" type="presOf" srcId="{9B5A763D-BF3B-4F38-8278-5C0AB3AE3BF8}" destId="{C6CFF48C-3FCC-436C-9851-5CE9F29993A3}" srcOrd="0" destOrd="0" presId="urn:microsoft.com/office/officeart/2018/2/layout/IconLabelList"/>
    <dgm:cxn modelId="{B7468435-003E-43BA-B94F-D029E7443DE4}" srcId="{ABE3740A-44CD-4805-A298-624DE3B9263C}" destId="{6499D211-20FF-44DE-B313-FDB4AAE9D47A}" srcOrd="0" destOrd="0" parTransId="{41392D05-350A-46C9-A23B-CC6D6714F567}" sibTransId="{F6096956-2AA1-4C2B-BCF0-A31CBEF43E67}"/>
    <dgm:cxn modelId="{FF999B43-3602-45F1-892D-EB8ACF843090}" type="presOf" srcId="{BE16DAE3-3CE1-4AEB-AEAE-8261A2EF537F}" destId="{64D49DD5-D86E-4F59-B1A9-3BDD16625816}" srcOrd="0" destOrd="0" presId="urn:microsoft.com/office/officeart/2018/2/layout/IconLabelList"/>
    <dgm:cxn modelId="{E0E81368-EFF0-466A-B17E-199140129766}" srcId="{ABE3740A-44CD-4805-A298-624DE3B9263C}" destId="{9B5A763D-BF3B-4F38-8278-5C0AB3AE3BF8}" srcOrd="2" destOrd="0" parTransId="{3982F224-5369-4F40-A78B-BBD81790DBD4}" sibTransId="{EDA6E0F7-E2B8-4C58-A532-53EE2DF866A7}"/>
    <dgm:cxn modelId="{48687F4D-403D-46B1-A66E-AD18377CACA6}" type="presOf" srcId="{6499D211-20FF-44DE-B313-FDB4AAE9D47A}" destId="{E0760472-D7AB-4FB9-B588-B5B1294E232D}" srcOrd="0" destOrd="0" presId="urn:microsoft.com/office/officeart/2018/2/layout/IconLabelList"/>
    <dgm:cxn modelId="{68108D8A-6899-4450-BB80-1A730C860B32}" type="presOf" srcId="{ABE3740A-44CD-4805-A298-624DE3B9263C}" destId="{82C27383-2E00-48EF-8F3D-DD0301D5DB67}" srcOrd="0" destOrd="0" presId="urn:microsoft.com/office/officeart/2018/2/layout/IconLabelList"/>
    <dgm:cxn modelId="{45139FE8-FC9B-4CBB-8A51-DC06FB342D13}" srcId="{ABE3740A-44CD-4805-A298-624DE3B9263C}" destId="{BE16DAE3-3CE1-4AEB-AEAE-8261A2EF537F}" srcOrd="1" destOrd="0" parTransId="{74CCD468-8958-41E1-AB3E-A880A091389E}" sibTransId="{C7624132-2EB7-49A5-8C39-7C21F931D3CF}"/>
    <dgm:cxn modelId="{B650C94E-40CF-43FE-8D90-18DDB1CB9A14}" type="presParOf" srcId="{82C27383-2E00-48EF-8F3D-DD0301D5DB67}" destId="{398B5E63-A2EB-47FC-953A-5C6DD71AB9A4}" srcOrd="0" destOrd="0" presId="urn:microsoft.com/office/officeart/2018/2/layout/IconLabelList"/>
    <dgm:cxn modelId="{5CF84717-F1CE-4FFC-9B09-9D7A640A4473}" type="presParOf" srcId="{398B5E63-A2EB-47FC-953A-5C6DD71AB9A4}" destId="{4A4AD005-97F1-4B5C-B05B-7A0EAFB5CD12}" srcOrd="0" destOrd="0" presId="urn:microsoft.com/office/officeart/2018/2/layout/IconLabelList"/>
    <dgm:cxn modelId="{C002DC5D-E6EE-4D72-848B-C2021265A6D8}" type="presParOf" srcId="{398B5E63-A2EB-47FC-953A-5C6DD71AB9A4}" destId="{2FA9F7AD-ABB5-4A49-ACF9-2519E646BCBA}" srcOrd="1" destOrd="0" presId="urn:microsoft.com/office/officeart/2018/2/layout/IconLabelList"/>
    <dgm:cxn modelId="{34848988-C8EB-4021-94DD-830C81016418}" type="presParOf" srcId="{398B5E63-A2EB-47FC-953A-5C6DD71AB9A4}" destId="{E0760472-D7AB-4FB9-B588-B5B1294E232D}" srcOrd="2" destOrd="0" presId="urn:microsoft.com/office/officeart/2018/2/layout/IconLabelList"/>
    <dgm:cxn modelId="{FAF27D86-A173-4F6C-8196-E1A5606CEA3D}" type="presParOf" srcId="{82C27383-2E00-48EF-8F3D-DD0301D5DB67}" destId="{09C17392-0483-4CD2-9386-CF4093687C28}" srcOrd="1" destOrd="0" presId="urn:microsoft.com/office/officeart/2018/2/layout/IconLabelList"/>
    <dgm:cxn modelId="{D0A4E377-95E1-4885-BAFE-A8105AB807C1}" type="presParOf" srcId="{82C27383-2E00-48EF-8F3D-DD0301D5DB67}" destId="{BC7C8C98-C10A-4179-AA0F-458F1A5E812F}" srcOrd="2" destOrd="0" presId="urn:microsoft.com/office/officeart/2018/2/layout/IconLabelList"/>
    <dgm:cxn modelId="{CAD00BBF-4F2E-4AA7-B42E-1347FBFAA133}" type="presParOf" srcId="{BC7C8C98-C10A-4179-AA0F-458F1A5E812F}" destId="{0A62B541-C34F-49BE-9DA9-FA7C3B7EA8DE}" srcOrd="0" destOrd="0" presId="urn:microsoft.com/office/officeart/2018/2/layout/IconLabelList"/>
    <dgm:cxn modelId="{24FE3D6D-71BA-401D-98FB-9AA9CD8A8A12}" type="presParOf" srcId="{BC7C8C98-C10A-4179-AA0F-458F1A5E812F}" destId="{A370E84B-A52C-4602-8A7C-8EF38998DA74}" srcOrd="1" destOrd="0" presId="urn:microsoft.com/office/officeart/2018/2/layout/IconLabelList"/>
    <dgm:cxn modelId="{5CCDD86F-F515-4B87-B879-4C1355DA52FB}" type="presParOf" srcId="{BC7C8C98-C10A-4179-AA0F-458F1A5E812F}" destId="{64D49DD5-D86E-4F59-B1A9-3BDD16625816}" srcOrd="2" destOrd="0" presId="urn:microsoft.com/office/officeart/2018/2/layout/IconLabelList"/>
    <dgm:cxn modelId="{9F0A5395-25DF-497D-A4C2-ED1A419E6445}" type="presParOf" srcId="{82C27383-2E00-48EF-8F3D-DD0301D5DB67}" destId="{3F167A0E-B5B0-4A44-8C1E-CEC761E020E9}" srcOrd="3" destOrd="0" presId="urn:microsoft.com/office/officeart/2018/2/layout/IconLabelList"/>
    <dgm:cxn modelId="{E7E5E2FA-FDBA-438F-94F4-D303743F4AB5}" type="presParOf" srcId="{82C27383-2E00-48EF-8F3D-DD0301D5DB67}" destId="{27B074FE-422B-49CD-ABE3-30A799028791}" srcOrd="4" destOrd="0" presId="urn:microsoft.com/office/officeart/2018/2/layout/IconLabelList"/>
    <dgm:cxn modelId="{171ADC9F-0075-44C0-985A-A03A7C966CF8}" type="presParOf" srcId="{27B074FE-422B-49CD-ABE3-30A799028791}" destId="{118CEAA8-36C1-44A8-A8D1-150808F68528}" srcOrd="0" destOrd="0" presId="urn:microsoft.com/office/officeart/2018/2/layout/IconLabelList"/>
    <dgm:cxn modelId="{1BA5E48E-28EB-4646-A408-C0224948395C}" type="presParOf" srcId="{27B074FE-422B-49CD-ABE3-30A799028791}" destId="{1FED306D-B46D-4244-AC6E-9C4B718A59F4}" srcOrd="1" destOrd="0" presId="urn:microsoft.com/office/officeart/2018/2/layout/IconLabelList"/>
    <dgm:cxn modelId="{087A9A03-34FD-4D75-9679-85C77BB745A0}" type="presParOf" srcId="{27B074FE-422B-49CD-ABE3-30A799028791}" destId="{C6CFF48C-3FCC-436C-9851-5CE9F29993A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3CC0B-6F78-47C9-A2DF-CF91D2944950}"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D31D666F-3B0F-4F96-918F-30A71E8F4BF5}">
      <dgm:prSet/>
      <dgm:spPr/>
      <dgm:t>
        <a:bodyPr/>
        <a:lstStyle/>
        <a:p>
          <a:r>
            <a:rPr lang="tr-TR" strike="noStrike" dirty="0">
              <a:effectLst>
                <a:outerShdw blurRad="38100" dist="38100" dir="2700000" algn="tl">
                  <a:srgbClr val="000000">
                    <a:alpha val="43137"/>
                  </a:srgbClr>
                </a:outerShdw>
              </a:effectLst>
            </a:rPr>
            <a:t>Malı helâk etmek</a:t>
          </a:r>
          <a:endParaRPr lang="en-US" strike="noStrike" dirty="0">
            <a:effectLst>
              <a:outerShdw blurRad="38100" dist="38100" dir="2700000" algn="tl">
                <a:srgbClr val="000000">
                  <a:alpha val="43137"/>
                </a:srgbClr>
              </a:outerShdw>
            </a:effectLst>
          </a:endParaRPr>
        </a:p>
      </dgm:t>
    </dgm:pt>
    <dgm:pt modelId="{63741473-9CC6-4365-81C9-1B0C70F36D76}" type="parTrans" cxnId="{63116FCF-6151-43AD-9AE5-BBB5F52C905E}">
      <dgm:prSet/>
      <dgm:spPr/>
      <dgm:t>
        <a:bodyPr/>
        <a:lstStyle/>
        <a:p>
          <a:endParaRPr lang="en-US" strike="noStrike">
            <a:effectLst>
              <a:outerShdw blurRad="38100" dist="38100" dir="2700000" algn="tl">
                <a:srgbClr val="000000">
                  <a:alpha val="43137"/>
                </a:srgbClr>
              </a:outerShdw>
            </a:effectLst>
          </a:endParaRPr>
        </a:p>
      </dgm:t>
    </dgm:pt>
    <dgm:pt modelId="{5D73F548-2AF1-4064-8801-37737D1EA76B}" type="sibTrans" cxnId="{63116FCF-6151-43AD-9AE5-BBB5F52C905E}">
      <dgm:prSet/>
      <dgm:spPr/>
      <dgm:t>
        <a:bodyPr/>
        <a:lstStyle/>
        <a:p>
          <a:endParaRPr lang="en-US" strike="noStrike">
            <a:effectLst>
              <a:outerShdw blurRad="38100" dist="38100" dir="2700000" algn="tl">
                <a:srgbClr val="000000">
                  <a:alpha val="43137"/>
                </a:srgbClr>
              </a:outerShdw>
            </a:effectLst>
          </a:endParaRPr>
        </a:p>
      </dgm:t>
    </dgm:pt>
    <dgm:pt modelId="{42C33D05-5D80-4694-89A8-D5E335B679A4}">
      <dgm:prSet/>
      <dgm:spPr/>
      <dgm:t>
        <a:bodyPr/>
        <a:lstStyle/>
        <a:p>
          <a:r>
            <a:rPr lang="tr-TR" strike="noStrike" dirty="0" err="1">
              <a:effectLst>
                <a:outerShdw blurRad="38100" dist="38100" dir="2700000" algn="tl">
                  <a:srgbClr val="000000">
                    <a:alpha val="43137"/>
                  </a:srgbClr>
                </a:outerShdw>
              </a:effectLst>
            </a:rPr>
            <a:t>Fâidesiz</a:t>
          </a:r>
          <a:r>
            <a:rPr lang="tr-TR" strike="noStrike" dirty="0">
              <a:effectLst>
                <a:outerShdw blurRad="38100" dist="38100" dir="2700000" algn="tl">
                  <a:srgbClr val="000000">
                    <a:alpha val="43137"/>
                  </a:srgbClr>
                </a:outerShdw>
              </a:effectLst>
            </a:rPr>
            <a:t> hâle getirmek</a:t>
          </a:r>
          <a:endParaRPr lang="en-US" strike="noStrike" dirty="0">
            <a:effectLst>
              <a:outerShdw blurRad="38100" dist="38100" dir="2700000" algn="tl">
                <a:srgbClr val="000000">
                  <a:alpha val="43137"/>
                </a:srgbClr>
              </a:outerShdw>
            </a:effectLst>
          </a:endParaRPr>
        </a:p>
      </dgm:t>
    </dgm:pt>
    <dgm:pt modelId="{B1E7C0AE-D781-4D08-A9E3-C65F08B46596}" type="parTrans" cxnId="{14C1134A-73A8-47EC-B2E9-9BC49BC5A05D}">
      <dgm:prSet/>
      <dgm:spPr/>
      <dgm:t>
        <a:bodyPr/>
        <a:lstStyle/>
        <a:p>
          <a:endParaRPr lang="en-US" strike="noStrike">
            <a:effectLst>
              <a:outerShdw blurRad="38100" dist="38100" dir="2700000" algn="tl">
                <a:srgbClr val="000000">
                  <a:alpha val="43137"/>
                </a:srgbClr>
              </a:outerShdw>
            </a:effectLst>
          </a:endParaRPr>
        </a:p>
      </dgm:t>
    </dgm:pt>
    <dgm:pt modelId="{F52479C2-65E2-4018-B859-83C183B4F070}" type="sibTrans" cxnId="{14C1134A-73A8-47EC-B2E9-9BC49BC5A05D}">
      <dgm:prSet/>
      <dgm:spPr/>
      <dgm:t>
        <a:bodyPr/>
        <a:lstStyle/>
        <a:p>
          <a:endParaRPr lang="en-US" strike="noStrike">
            <a:effectLst>
              <a:outerShdw blurRad="38100" dist="38100" dir="2700000" algn="tl">
                <a:srgbClr val="000000">
                  <a:alpha val="43137"/>
                </a:srgbClr>
              </a:outerShdw>
            </a:effectLst>
          </a:endParaRPr>
        </a:p>
      </dgm:t>
    </dgm:pt>
    <dgm:pt modelId="{B826BF00-AB5A-4555-A239-128330ABC544}">
      <dgm:prSet/>
      <dgm:spPr/>
      <dgm:t>
        <a:bodyPr/>
        <a:lstStyle/>
        <a:p>
          <a:r>
            <a:rPr lang="tr-TR" strike="noStrike">
              <a:effectLst>
                <a:outerShdw blurRad="38100" dist="38100" dir="2700000" algn="tl">
                  <a:srgbClr val="000000">
                    <a:alpha val="43137"/>
                  </a:srgbClr>
                </a:outerShdw>
              </a:effectLst>
            </a:rPr>
            <a:t>Dîne ve dünyânın mubâh olan işlerine fâideli olmıyacak şeklde sarf etmek</a:t>
          </a:r>
          <a:endParaRPr lang="en-US" strike="noStrike">
            <a:effectLst>
              <a:outerShdw blurRad="38100" dist="38100" dir="2700000" algn="tl">
                <a:srgbClr val="000000">
                  <a:alpha val="43137"/>
                </a:srgbClr>
              </a:outerShdw>
            </a:effectLst>
          </a:endParaRPr>
        </a:p>
      </dgm:t>
    </dgm:pt>
    <dgm:pt modelId="{D96EAD73-72EB-41E2-A34D-2320E441CB2E}" type="parTrans" cxnId="{2DC2ED7D-DA0A-4A43-94ED-C7C4B7CECADA}">
      <dgm:prSet/>
      <dgm:spPr/>
      <dgm:t>
        <a:bodyPr/>
        <a:lstStyle/>
        <a:p>
          <a:endParaRPr lang="en-US" strike="noStrike">
            <a:effectLst>
              <a:outerShdw blurRad="38100" dist="38100" dir="2700000" algn="tl">
                <a:srgbClr val="000000">
                  <a:alpha val="43137"/>
                </a:srgbClr>
              </a:outerShdw>
            </a:effectLst>
          </a:endParaRPr>
        </a:p>
      </dgm:t>
    </dgm:pt>
    <dgm:pt modelId="{FEF926A4-1850-4E6D-B110-538A655828DA}" type="sibTrans" cxnId="{2DC2ED7D-DA0A-4A43-94ED-C7C4B7CECADA}">
      <dgm:prSet/>
      <dgm:spPr/>
      <dgm:t>
        <a:bodyPr/>
        <a:lstStyle/>
        <a:p>
          <a:endParaRPr lang="en-US" strike="noStrike">
            <a:effectLst>
              <a:outerShdw blurRad="38100" dist="38100" dir="2700000" algn="tl">
                <a:srgbClr val="000000">
                  <a:alpha val="43137"/>
                </a:srgbClr>
              </a:outerShdw>
            </a:effectLst>
          </a:endParaRPr>
        </a:p>
      </dgm:t>
    </dgm:pt>
    <dgm:pt modelId="{A4C9402A-B0C5-47D7-B660-F71A979BEA86}">
      <dgm:prSet/>
      <dgm:spPr/>
      <dgm:t>
        <a:bodyPr/>
        <a:lstStyle/>
        <a:p>
          <a:r>
            <a:rPr lang="tr-TR" strike="noStrike" dirty="0">
              <a:effectLst>
                <a:outerShdw blurRad="38100" dist="38100" dir="2700000" algn="tl">
                  <a:srgbClr val="000000">
                    <a:alpha val="43137"/>
                  </a:srgbClr>
                </a:outerShdw>
              </a:effectLst>
            </a:rPr>
            <a:t>Malı denize, kuyuya, ateşe ve elden çıkmasına </a:t>
          </a:r>
          <a:r>
            <a:rPr lang="tr-TR" strike="noStrike" dirty="0" err="1">
              <a:effectLst>
                <a:outerShdw blurRad="38100" dist="38100" dir="2700000" algn="tl">
                  <a:srgbClr val="000000">
                    <a:alpha val="43137"/>
                  </a:srgbClr>
                </a:outerShdw>
              </a:effectLst>
            </a:rPr>
            <a:t>sebeb</a:t>
          </a:r>
          <a:r>
            <a:rPr lang="tr-TR" strike="noStrike" dirty="0">
              <a:effectLst>
                <a:outerShdw blurRad="38100" dist="38100" dir="2700000" algn="tl">
                  <a:srgbClr val="000000">
                    <a:alpha val="43137"/>
                  </a:srgbClr>
                </a:outerShdw>
              </a:effectLst>
            </a:rPr>
            <a:t> olan yerlere atmak</a:t>
          </a:r>
          <a:endParaRPr lang="en-US" strike="noStrike" dirty="0">
            <a:effectLst>
              <a:outerShdw blurRad="38100" dist="38100" dir="2700000" algn="tl">
                <a:srgbClr val="000000">
                  <a:alpha val="43137"/>
                </a:srgbClr>
              </a:outerShdw>
            </a:effectLst>
          </a:endParaRPr>
        </a:p>
      </dgm:t>
    </dgm:pt>
    <dgm:pt modelId="{6F9BA79C-0499-4408-AB98-532EB1DF8FD2}" type="parTrans" cxnId="{1A5E65AF-6CD6-4358-8A8F-6CBF703E4408}">
      <dgm:prSet/>
      <dgm:spPr/>
      <dgm:t>
        <a:bodyPr/>
        <a:lstStyle/>
        <a:p>
          <a:endParaRPr lang="en-US" strike="noStrike">
            <a:effectLst>
              <a:outerShdw blurRad="38100" dist="38100" dir="2700000" algn="tl">
                <a:srgbClr val="000000">
                  <a:alpha val="43137"/>
                </a:srgbClr>
              </a:outerShdw>
            </a:effectLst>
          </a:endParaRPr>
        </a:p>
      </dgm:t>
    </dgm:pt>
    <dgm:pt modelId="{608AC799-1C17-4917-BCBF-95683C44D486}" type="sibTrans" cxnId="{1A5E65AF-6CD6-4358-8A8F-6CBF703E4408}">
      <dgm:prSet/>
      <dgm:spPr/>
      <dgm:t>
        <a:bodyPr/>
        <a:lstStyle/>
        <a:p>
          <a:endParaRPr lang="en-US" strike="noStrike">
            <a:effectLst>
              <a:outerShdw blurRad="38100" dist="38100" dir="2700000" algn="tl">
                <a:srgbClr val="000000">
                  <a:alpha val="43137"/>
                </a:srgbClr>
              </a:outerShdw>
            </a:effectLst>
          </a:endParaRPr>
        </a:p>
      </dgm:t>
    </dgm:pt>
    <dgm:pt modelId="{5CF9CBC0-27D2-4BCF-B16A-615681067D92}">
      <dgm:prSet/>
      <dgm:spPr/>
      <dgm:t>
        <a:bodyPr/>
        <a:lstStyle/>
        <a:p>
          <a:r>
            <a:rPr lang="tr-TR" strike="noStrike" dirty="0" err="1">
              <a:effectLst>
                <a:outerShdw blurRad="38100" dist="38100" dir="2700000" algn="tl">
                  <a:srgbClr val="000000">
                    <a:alpha val="43137"/>
                  </a:srgbClr>
                </a:outerShdw>
              </a:effectLst>
            </a:rPr>
            <a:t>Kullanılmıyacak</a:t>
          </a:r>
          <a:r>
            <a:rPr lang="tr-TR" strike="noStrike" dirty="0">
              <a:effectLst>
                <a:outerShdw blurRad="38100" dist="38100" dir="2700000" algn="tl">
                  <a:srgbClr val="000000">
                    <a:alpha val="43137"/>
                  </a:srgbClr>
                </a:outerShdw>
              </a:effectLst>
            </a:rPr>
            <a:t> hâle sokmak</a:t>
          </a:r>
          <a:endParaRPr lang="en-US" strike="noStrike" dirty="0">
            <a:effectLst>
              <a:outerShdw blurRad="38100" dist="38100" dir="2700000" algn="tl">
                <a:srgbClr val="000000">
                  <a:alpha val="43137"/>
                </a:srgbClr>
              </a:outerShdw>
            </a:effectLst>
          </a:endParaRPr>
        </a:p>
      </dgm:t>
    </dgm:pt>
    <dgm:pt modelId="{2D8433DC-6289-45DC-92D6-4B447489AC2A}" type="parTrans" cxnId="{A66ACCAD-32AD-4043-A868-615A3AB18973}">
      <dgm:prSet/>
      <dgm:spPr/>
      <dgm:t>
        <a:bodyPr/>
        <a:lstStyle/>
        <a:p>
          <a:endParaRPr lang="en-US" strike="noStrike">
            <a:effectLst>
              <a:outerShdw blurRad="38100" dist="38100" dir="2700000" algn="tl">
                <a:srgbClr val="000000">
                  <a:alpha val="43137"/>
                </a:srgbClr>
              </a:outerShdw>
            </a:effectLst>
          </a:endParaRPr>
        </a:p>
      </dgm:t>
    </dgm:pt>
    <dgm:pt modelId="{8ED9F22C-FAE7-4FC7-BC9B-D02ABC03E89E}" type="sibTrans" cxnId="{A66ACCAD-32AD-4043-A868-615A3AB18973}">
      <dgm:prSet/>
      <dgm:spPr/>
      <dgm:t>
        <a:bodyPr/>
        <a:lstStyle/>
        <a:p>
          <a:endParaRPr lang="en-US" strike="noStrike">
            <a:effectLst>
              <a:outerShdw blurRad="38100" dist="38100" dir="2700000" algn="tl">
                <a:srgbClr val="000000">
                  <a:alpha val="43137"/>
                </a:srgbClr>
              </a:outerShdw>
            </a:effectLst>
          </a:endParaRPr>
        </a:p>
      </dgm:t>
    </dgm:pt>
    <dgm:pt modelId="{099A7506-190E-49B9-B653-49FB598D242A}">
      <dgm:prSet/>
      <dgm:spPr/>
      <dgm:t>
        <a:bodyPr/>
        <a:lstStyle/>
        <a:p>
          <a:r>
            <a:rPr lang="tr-TR" strike="noStrike">
              <a:effectLst>
                <a:outerShdw blurRad="38100" dist="38100" dir="2700000" algn="tl">
                  <a:srgbClr val="000000">
                    <a:alpha val="43137"/>
                  </a:srgbClr>
                </a:outerShdw>
              </a:effectLst>
            </a:rPr>
            <a:t>Kırmak, kesmek</a:t>
          </a:r>
          <a:endParaRPr lang="en-US" strike="noStrike">
            <a:effectLst>
              <a:outerShdw blurRad="38100" dist="38100" dir="2700000" algn="tl">
                <a:srgbClr val="000000">
                  <a:alpha val="43137"/>
                </a:srgbClr>
              </a:outerShdw>
            </a:effectLst>
          </a:endParaRPr>
        </a:p>
      </dgm:t>
    </dgm:pt>
    <dgm:pt modelId="{C5738D17-6692-4526-B4E5-FEBE6F09DA98}" type="parTrans" cxnId="{33EF6B26-2D64-43B9-B788-D6DEAD1C44CE}">
      <dgm:prSet/>
      <dgm:spPr/>
      <dgm:t>
        <a:bodyPr/>
        <a:lstStyle/>
        <a:p>
          <a:endParaRPr lang="en-US" strike="noStrike">
            <a:effectLst>
              <a:outerShdw blurRad="38100" dist="38100" dir="2700000" algn="tl">
                <a:srgbClr val="000000">
                  <a:alpha val="43137"/>
                </a:srgbClr>
              </a:outerShdw>
            </a:effectLst>
          </a:endParaRPr>
        </a:p>
      </dgm:t>
    </dgm:pt>
    <dgm:pt modelId="{4D031768-C21F-453F-A0C3-84AA1438C99E}" type="sibTrans" cxnId="{33EF6B26-2D64-43B9-B788-D6DEAD1C44CE}">
      <dgm:prSet/>
      <dgm:spPr/>
      <dgm:t>
        <a:bodyPr/>
        <a:lstStyle/>
        <a:p>
          <a:endParaRPr lang="en-US" strike="noStrike">
            <a:effectLst>
              <a:outerShdw blurRad="38100" dist="38100" dir="2700000" algn="tl">
                <a:srgbClr val="000000">
                  <a:alpha val="43137"/>
                </a:srgbClr>
              </a:outerShdw>
            </a:effectLst>
          </a:endParaRPr>
        </a:p>
      </dgm:t>
    </dgm:pt>
    <dgm:pt modelId="{636B5F38-7611-4B61-9660-4647AC4B11E3}">
      <dgm:prSet/>
      <dgm:spPr/>
      <dgm:t>
        <a:bodyPr/>
        <a:lstStyle/>
        <a:p>
          <a:r>
            <a:rPr lang="tr-TR" strike="noStrike">
              <a:effectLst>
                <a:outerShdw blurRad="38100" dist="38100" dir="2700000" algn="tl">
                  <a:srgbClr val="000000">
                    <a:alpha val="43137"/>
                  </a:srgbClr>
                </a:outerShdw>
              </a:effectLst>
            </a:rPr>
            <a:t>Ağaçdan meyveyi toplamayıp çürütmek</a:t>
          </a:r>
          <a:endParaRPr lang="en-US" strike="noStrike">
            <a:effectLst>
              <a:outerShdw blurRad="38100" dist="38100" dir="2700000" algn="tl">
                <a:srgbClr val="000000">
                  <a:alpha val="43137"/>
                </a:srgbClr>
              </a:outerShdw>
            </a:effectLst>
          </a:endParaRPr>
        </a:p>
      </dgm:t>
    </dgm:pt>
    <dgm:pt modelId="{BC83B4DC-5542-4ED2-B00D-F1B3C3EA8609}" type="parTrans" cxnId="{73FBDEF8-623D-4253-B702-283C84585A03}">
      <dgm:prSet/>
      <dgm:spPr/>
      <dgm:t>
        <a:bodyPr/>
        <a:lstStyle/>
        <a:p>
          <a:endParaRPr lang="en-US" strike="noStrike">
            <a:effectLst>
              <a:outerShdw blurRad="38100" dist="38100" dir="2700000" algn="tl">
                <a:srgbClr val="000000">
                  <a:alpha val="43137"/>
                </a:srgbClr>
              </a:outerShdw>
            </a:effectLst>
          </a:endParaRPr>
        </a:p>
      </dgm:t>
    </dgm:pt>
    <dgm:pt modelId="{036E6BC4-967E-43A0-8B1C-BD2132AFC382}" type="sibTrans" cxnId="{73FBDEF8-623D-4253-B702-283C84585A03}">
      <dgm:prSet/>
      <dgm:spPr/>
      <dgm:t>
        <a:bodyPr/>
        <a:lstStyle/>
        <a:p>
          <a:endParaRPr lang="en-US" strike="noStrike">
            <a:effectLst>
              <a:outerShdw blurRad="38100" dist="38100" dir="2700000" algn="tl">
                <a:srgbClr val="000000">
                  <a:alpha val="43137"/>
                </a:srgbClr>
              </a:outerShdw>
            </a:effectLst>
          </a:endParaRPr>
        </a:p>
      </dgm:t>
    </dgm:pt>
    <dgm:pt modelId="{7944EFDC-7087-4C73-80D4-36B3EEDDC256}">
      <dgm:prSet/>
      <dgm:spPr/>
      <dgm:t>
        <a:bodyPr/>
        <a:lstStyle/>
        <a:p>
          <a:r>
            <a:rPr lang="tr-TR" strike="noStrike" dirty="0">
              <a:effectLst>
                <a:outerShdw blurRad="38100" dist="38100" dir="2700000" algn="tl">
                  <a:srgbClr val="000000">
                    <a:alpha val="43137"/>
                  </a:srgbClr>
                </a:outerShdw>
              </a:effectLst>
            </a:rPr>
            <a:t>Tarlayı </a:t>
          </a:r>
          <a:r>
            <a:rPr lang="tr-TR" strike="noStrike" dirty="0" err="1">
              <a:effectLst>
                <a:outerShdw blurRad="38100" dist="38100" dir="2700000" algn="tl">
                  <a:srgbClr val="000000">
                    <a:alpha val="43137"/>
                  </a:srgbClr>
                </a:outerShdw>
              </a:effectLst>
            </a:rPr>
            <a:t>hasâd</a:t>
          </a:r>
          <a:r>
            <a:rPr lang="tr-TR" strike="noStrike" dirty="0">
              <a:effectLst>
                <a:outerShdw blurRad="38100" dist="38100" dir="2700000" algn="tl">
                  <a:srgbClr val="000000">
                    <a:alpha val="43137"/>
                  </a:srgbClr>
                </a:outerShdw>
              </a:effectLst>
            </a:rPr>
            <a:t> etmeyip, ekinin helâk olması</a:t>
          </a:r>
          <a:endParaRPr lang="en-US" strike="noStrike" dirty="0">
            <a:effectLst>
              <a:outerShdw blurRad="38100" dist="38100" dir="2700000" algn="tl">
                <a:srgbClr val="000000">
                  <a:alpha val="43137"/>
                </a:srgbClr>
              </a:outerShdw>
            </a:effectLst>
          </a:endParaRPr>
        </a:p>
      </dgm:t>
    </dgm:pt>
    <dgm:pt modelId="{7F38AD2E-EA25-4112-ADD8-35EEC9466927}" type="parTrans" cxnId="{522EECED-8B56-4CE4-8071-8F8D85003BE3}">
      <dgm:prSet/>
      <dgm:spPr/>
      <dgm:t>
        <a:bodyPr/>
        <a:lstStyle/>
        <a:p>
          <a:endParaRPr lang="en-US" strike="noStrike">
            <a:effectLst>
              <a:outerShdw blurRad="38100" dist="38100" dir="2700000" algn="tl">
                <a:srgbClr val="000000">
                  <a:alpha val="43137"/>
                </a:srgbClr>
              </a:outerShdw>
            </a:effectLst>
          </a:endParaRPr>
        </a:p>
      </dgm:t>
    </dgm:pt>
    <dgm:pt modelId="{3E09E2DC-8AA2-4986-930C-3566A29AD713}" type="sibTrans" cxnId="{522EECED-8B56-4CE4-8071-8F8D85003BE3}">
      <dgm:prSet/>
      <dgm:spPr/>
      <dgm:t>
        <a:bodyPr/>
        <a:lstStyle/>
        <a:p>
          <a:endParaRPr lang="en-US" strike="noStrike">
            <a:effectLst>
              <a:outerShdw blurRad="38100" dist="38100" dir="2700000" algn="tl">
                <a:srgbClr val="000000">
                  <a:alpha val="43137"/>
                </a:srgbClr>
              </a:outerShdw>
            </a:effectLst>
          </a:endParaRPr>
        </a:p>
      </dgm:t>
    </dgm:pt>
    <dgm:pt modelId="{E29CC67C-5BA7-43B5-95AD-1D3C8E2A64ED}">
      <dgm:prSet/>
      <dgm:spPr/>
      <dgm:t>
        <a:bodyPr/>
        <a:lstStyle/>
        <a:p>
          <a:r>
            <a:rPr lang="tr-TR" strike="noStrike">
              <a:effectLst>
                <a:outerShdw blurRad="38100" dist="38100" dir="2700000" algn="tl">
                  <a:srgbClr val="000000">
                    <a:alpha val="43137"/>
                  </a:srgbClr>
                </a:outerShdw>
              </a:effectLst>
            </a:rPr>
            <a:t>Hayvanları soğukdan, düşmandan korunacak yere koymamak</a:t>
          </a:r>
          <a:endParaRPr lang="en-US" strike="noStrike">
            <a:effectLst>
              <a:outerShdw blurRad="38100" dist="38100" dir="2700000" algn="tl">
                <a:srgbClr val="000000">
                  <a:alpha val="43137"/>
                </a:srgbClr>
              </a:outerShdw>
            </a:effectLst>
          </a:endParaRPr>
        </a:p>
      </dgm:t>
    </dgm:pt>
    <dgm:pt modelId="{D57C1103-D2A4-4941-AFE4-21244C89B51A}" type="parTrans" cxnId="{62D26223-7C38-4811-9FB5-4E9BF8CBF90A}">
      <dgm:prSet/>
      <dgm:spPr/>
      <dgm:t>
        <a:bodyPr/>
        <a:lstStyle/>
        <a:p>
          <a:endParaRPr lang="en-US" strike="noStrike">
            <a:effectLst>
              <a:outerShdw blurRad="38100" dist="38100" dir="2700000" algn="tl">
                <a:srgbClr val="000000">
                  <a:alpha val="43137"/>
                </a:srgbClr>
              </a:outerShdw>
            </a:effectLst>
          </a:endParaRPr>
        </a:p>
      </dgm:t>
    </dgm:pt>
    <dgm:pt modelId="{7E996445-27A8-4EA5-A10C-AFE0A573C0A2}" type="sibTrans" cxnId="{62D26223-7C38-4811-9FB5-4E9BF8CBF90A}">
      <dgm:prSet/>
      <dgm:spPr/>
      <dgm:t>
        <a:bodyPr/>
        <a:lstStyle/>
        <a:p>
          <a:endParaRPr lang="en-US" strike="noStrike">
            <a:effectLst>
              <a:outerShdw blurRad="38100" dist="38100" dir="2700000" algn="tl">
                <a:srgbClr val="000000">
                  <a:alpha val="43137"/>
                </a:srgbClr>
              </a:outerShdw>
            </a:effectLst>
          </a:endParaRPr>
        </a:p>
      </dgm:t>
    </dgm:pt>
    <dgm:pt modelId="{6B44B499-DAA0-4300-A7F0-9708B92C7591}">
      <dgm:prSet/>
      <dgm:spPr/>
      <dgm:t>
        <a:bodyPr/>
        <a:lstStyle/>
        <a:p>
          <a:r>
            <a:rPr lang="tr-TR" strike="noStrike">
              <a:effectLst>
                <a:outerShdw blurRad="38100" dist="38100" dir="2700000" algn="tl">
                  <a:srgbClr val="000000">
                    <a:alpha val="43137"/>
                  </a:srgbClr>
                </a:outerShdw>
              </a:effectLst>
            </a:rPr>
            <a:t>Hayvanları soğukdan, sıcakdan ve açlıkdan ölmelerini önliyecek kadar yidirmemek ve örtmemek</a:t>
          </a:r>
          <a:endParaRPr lang="en-US" strike="noStrike">
            <a:effectLst>
              <a:outerShdw blurRad="38100" dist="38100" dir="2700000" algn="tl">
                <a:srgbClr val="000000">
                  <a:alpha val="43137"/>
                </a:srgbClr>
              </a:outerShdw>
            </a:effectLst>
          </a:endParaRPr>
        </a:p>
      </dgm:t>
    </dgm:pt>
    <dgm:pt modelId="{4DB7F362-24A1-4185-908D-A7132C7A670A}" type="parTrans" cxnId="{4447EFFF-4369-49F2-A3E8-945727112CAF}">
      <dgm:prSet/>
      <dgm:spPr/>
      <dgm:t>
        <a:bodyPr/>
        <a:lstStyle/>
        <a:p>
          <a:endParaRPr lang="en-US" strike="noStrike">
            <a:effectLst>
              <a:outerShdw blurRad="38100" dist="38100" dir="2700000" algn="tl">
                <a:srgbClr val="000000">
                  <a:alpha val="43137"/>
                </a:srgbClr>
              </a:outerShdw>
            </a:effectLst>
          </a:endParaRPr>
        </a:p>
      </dgm:t>
    </dgm:pt>
    <dgm:pt modelId="{1C79A260-8980-4D91-A066-A6472597CBB3}" type="sibTrans" cxnId="{4447EFFF-4369-49F2-A3E8-945727112CAF}">
      <dgm:prSet/>
      <dgm:spPr/>
      <dgm:t>
        <a:bodyPr/>
        <a:lstStyle/>
        <a:p>
          <a:endParaRPr lang="en-US" strike="noStrike">
            <a:effectLst>
              <a:outerShdw blurRad="38100" dist="38100" dir="2700000" algn="tl">
                <a:srgbClr val="000000">
                  <a:alpha val="43137"/>
                </a:srgbClr>
              </a:outerShdw>
            </a:effectLst>
          </a:endParaRPr>
        </a:p>
      </dgm:t>
    </dgm:pt>
    <dgm:pt modelId="{0C256B61-1C64-4878-9480-6A1A1E2ACCD2}" type="pres">
      <dgm:prSet presAssocID="{B833CC0B-6F78-47C9-A2DF-CF91D2944950}" presName="diagram" presStyleCnt="0">
        <dgm:presLayoutVars>
          <dgm:dir/>
          <dgm:resizeHandles val="exact"/>
        </dgm:presLayoutVars>
      </dgm:prSet>
      <dgm:spPr/>
    </dgm:pt>
    <dgm:pt modelId="{796438C0-583C-462E-B0E8-1E920F23C54B}" type="pres">
      <dgm:prSet presAssocID="{D31D666F-3B0F-4F96-918F-30A71E8F4BF5}" presName="node" presStyleLbl="node1" presStyleIdx="0" presStyleCnt="10">
        <dgm:presLayoutVars>
          <dgm:bulletEnabled val="1"/>
        </dgm:presLayoutVars>
      </dgm:prSet>
      <dgm:spPr/>
    </dgm:pt>
    <dgm:pt modelId="{0B82B2F9-81ED-4AB0-95DA-F86ABDBBBED8}" type="pres">
      <dgm:prSet presAssocID="{5D73F548-2AF1-4064-8801-37737D1EA76B}" presName="sibTrans" presStyleCnt="0"/>
      <dgm:spPr/>
    </dgm:pt>
    <dgm:pt modelId="{4478692F-A305-4A19-8789-DD4D3FF6F795}" type="pres">
      <dgm:prSet presAssocID="{42C33D05-5D80-4694-89A8-D5E335B679A4}" presName="node" presStyleLbl="node1" presStyleIdx="1" presStyleCnt="10">
        <dgm:presLayoutVars>
          <dgm:bulletEnabled val="1"/>
        </dgm:presLayoutVars>
      </dgm:prSet>
      <dgm:spPr/>
    </dgm:pt>
    <dgm:pt modelId="{90F4CDC1-5FF7-43BD-898A-5702826C8AD2}" type="pres">
      <dgm:prSet presAssocID="{F52479C2-65E2-4018-B859-83C183B4F070}" presName="sibTrans" presStyleCnt="0"/>
      <dgm:spPr/>
    </dgm:pt>
    <dgm:pt modelId="{A63188E4-AF20-4B58-B7B1-24B6E93FE5C5}" type="pres">
      <dgm:prSet presAssocID="{B826BF00-AB5A-4555-A239-128330ABC544}" presName="node" presStyleLbl="node1" presStyleIdx="2" presStyleCnt="10">
        <dgm:presLayoutVars>
          <dgm:bulletEnabled val="1"/>
        </dgm:presLayoutVars>
      </dgm:prSet>
      <dgm:spPr/>
    </dgm:pt>
    <dgm:pt modelId="{8F1360ED-B0C2-427D-923F-52D06D9F562F}" type="pres">
      <dgm:prSet presAssocID="{FEF926A4-1850-4E6D-B110-538A655828DA}" presName="sibTrans" presStyleCnt="0"/>
      <dgm:spPr/>
    </dgm:pt>
    <dgm:pt modelId="{17BB649F-77AD-44BB-B571-820E58B1A361}" type="pres">
      <dgm:prSet presAssocID="{A4C9402A-B0C5-47D7-B660-F71A979BEA86}" presName="node" presStyleLbl="node1" presStyleIdx="3" presStyleCnt="10">
        <dgm:presLayoutVars>
          <dgm:bulletEnabled val="1"/>
        </dgm:presLayoutVars>
      </dgm:prSet>
      <dgm:spPr/>
    </dgm:pt>
    <dgm:pt modelId="{B3E1C0B3-23A1-4C3F-A350-44BC5D1AE196}" type="pres">
      <dgm:prSet presAssocID="{608AC799-1C17-4917-BCBF-95683C44D486}" presName="sibTrans" presStyleCnt="0"/>
      <dgm:spPr/>
    </dgm:pt>
    <dgm:pt modelId="{4900AA55-E2C7-4C8E-8917-C54A90AA4DFE}" type="pres">
      <dgm:prSet presAssocID="{5CF9CBC0-27D2-4BCF-B16A-615681067D92}" presName="node" presStyleLbl="node1" presStyleIdx="4" presStyleCnt="10">
        <dgm:presLayoutVars>
          <dgm:bulletEnabled val="1"/>
        </dgm:presLayoutVars>
      </dgm:prSet>
      <dgm:spPr/>
    </dgm:pt>
    <dgm:pt modelId="{714F50FF-CC42-44E8-A061-B759A23F002F}" type="pres">
      <dgm:prSet presAssocID="{8ED9F22C-FAE7-4FC7-BC9B-D02ABC03E89E}" presName="sibTrans" presStyleCnt="0"/>
      <dgm:spPr/>
    </dgm:pt>
    <dgm:pt modelId="{B0F9951A-6D53-4F1E-8019-AE941E6524A0}" type="pres">
      <dgm:prSet presAssocID="{099A7506-190E-49B9-B653-49FB598D242A}" presName="node" presStyleLbl="node1" presStyleIdx="5" presStyleCnt="10">
        <dgm:presLayoutVars>
          <dgm:bulletEnabled val="1"/>
        </dgm:presLayoutVars>
      </dgm:prSet>
      <dgm:spPr/>
    </dgm:pt>
    <dgm:pt modelId="{9DD6059C-3DC7-42B4-A1D7-D107E0C37279}" type="pres">
      <dgm:prSet presAssocID="{4D031768-C21F-453F-A0C3-84AA1438C99E}" presName="sibTrans" presStyleCnt="0"/>
      <dgm:spPr/>
    </dgm:pt>
    <dgm:pt modelId="{4DE4064C-340A-4A6E-BBB1-3354F8837733}" type="pres">
      <dgm:prSet presAssocID="{636B5F38-7611-4B61-9660-4647AC4B11E3}" presName="node" presStyleLbl="node1" presStyleIdx="6" presStyleCnt="10">
        <dgm:presLayoutVars>
          <dgm:bulletEnabled val="1"/>
        </dgm:presLayoutVars>
      </dgm:prSet>
      <dgm:spPr/>
    </dgm:pt>
    <dgm:pt modelId="{BD28620E-A9FF-4F8F-A40A-BEA503C90FA0}" type="pres">
      <dgm:prSet presAssocID="{036E6BC4-967E-43A0-8B1C-BD2132AFC382}" presName="sibTrans" presStyleCnt="0"/>
      <dgm:spPr/>
    </dgm:pt>
    <dgm:pt modelId="{0C16B8D4-97A5-43BA-A9DC-7AFEFFBFB408}" type="pres">
      <dgm:prSet presAssocID="{7944EFDC-7087-4C73-80D4-36B3EEDDC256}" presName="node" presStyleLbl="node1" presStyleIdx="7" presStyleCnt="10">
        <dgm:presLayoutVars>
          <dgm:bulletEnabled val="1"/>
        </dgm:presLayoutVars>
      </dgm:prSet>
      <dgm:spPr/>
    </dgm:pt>
    <dgm:pt modelId="{571B7C42-F913-49F3-B1E2-B595BD339BCD}" type="pres">
      <dgm:prSet presAssocID="{3E09E2DC-8AA2-4986-930C-3566A29AD713}" presName="sibTrans" presStyleCnt="0"/>
      <dgm:spPr/>
    </dgm:pt>
    <dgm:pt modelId="{F04AAA57-E4EF-4C7C-A55E-AE305469AC53}" type="pres">
      <dgm:prSet presAssocID="{E29CC67C-5BA7-43B5-95AD-1D3C8E2A64ED}" presName="node" presStyleLbl="node1" presStyleIdx="8" presStyleCnt="10">
        <dgm:presLayoutVars>
          <dgm:bulletEnabled val="1"/>
        </dgm:presLayoutVars>
      </dgm:prSet>
      <dgm:spPr/>
    </dgm:pt>
    <dgm:pt modelId="{0DB4C9B8-5A79-4B5F-A75A-19E26B646CFC}" type="pres">
      <dgm:prSet presAssocID="{7E996445-27A8-4EA5-A10C-AFE0A573C0A2}" presName="sibTrans" presStyleCnt="0"/>
      <dgm:spPr/>
    </dgm:pt>
    <dgm:pt modelId="{16D05F4C-FE38-46C4-835B-785DD21B0C73}" type="pres">
      <dgm:prSet presAssocID="{6B44B499-DAA0-4300-A7F0-9708B92C7591}" presName="node" presStyleLbl="node1" presStyleIdx="9" presStyleCnt="10">
        <dgm:presLayoutVars>
          <dgm:bulletEnabled val="1"/>
        </dgm:presLayoutVars>
      </dgm:prSet>
      <dgm:spPr/>
    </dgm:pt>
  </dgm:ptLst>
  <dgm:cxnLst>
    <dgm:cxn modelId="{62D26223-7C38-4811-9FB5-4E9BF8CBF90A}" srcId="{B833CC0B-6F78-47C9-A2DF-CF91D2944950}" destId="{E29CC67C-5BA7-43B5-95AD-1D3C8E2A64ED}" srcOrd="8" destOrd="0" parTransId="{D57C1103-D2A4-4941-AFE4-21244C89B51A}" sibTransId="{7E996445-27A8-4EA5-A10C-AFE0A573C0A2}"/>
    <dgm:cxn modelId="{DA3D4225-2F01-4953-9A55-45A51BCE6FDF}" type="presOf" srcId="{099A7506-190E-49B9-B653-49FB598D242A}" destId="{B0F9951A-6D53-4F1E-8019-AE941E6524A0}" srcOrd="0" destOrd="0" presId="urn:microsoft.com/office/officeart/2005/8/layout/default"/>
    <dgm:cxn modelId="{33EF6B26-2D64-43B9-B788-D6DEAD1C44CE}" srcId="{B833CC0B-6F78-47C9-A2DF-CF91D2944950}" destId="{099A7506-190E-49B9-B653-49FB598D242A}" srcOrd="5" destOrd="0" parTransId="{C5738D17-6692-4526-B4E5-FEBE6F09DA98}" sibTransId="{4D031768-C21F-453F-A0C3-84AA1438C99E}"/>
    <dgm:cxn modelId="{CC50332E-6847-4D9C-9ACD-5F47C49EA106}" type="presOf" srcId="{B826BF00-AB5A-4555-A239-128330ABC544}" destId="{A63188E4-AF20-4B58-B7B1-24B6E93FE5C5}" srcOrd="0" destOrd="0" presId="urn:microsoft.com/office/officeart/2005/8/layout/default"/>
    <dgm:cxn modelId="{14C1134A-73A8-47EC-B2E9-9BC49BC5A05D}" srcId="{B833CC0B-6F78-47C9-A2DF-CF91D2944950}" destId="{42C33D05-5D80-4694-89A8-D5E335B679A4}" srcOrd="1" destOrd="0" parTransId="{B1E7C0AE-D781-4D08-A9E3-C65F08B46596}" sibTransId="{F52479C2-65E2-4018-B859-83C183B4F070}"/>
    <dgm:cxn modelId="{C0EF516D-838E-4C9E-ABCD-412D49EE2CD0}" type="presOf" srcId="{42C33D05-5D80-4694-89A8-D5E335B679A4}" destId="{4478692F-A305-4A19-8789-DD4D3FF6F795}" srcOrd="0" destOrd="0" presId="urn:microsoft.com/office/officeart/2005/8/layout/default"/>
    <dgm:cxn modelId="{EC12AB59-0BCB-44AC-BFFC-7D3F0DCE92E0}" type="presOf" srcId="{E29CC67C-5BA7-43B5-95AD-1D3C8E2A64ED}" destId="{F04AAA57-E4EF-4C7C-A55E-AE305469AC53}" srcOrd="0" destOrd="0" presId="urn:microsoft.com/office/officeart/2005/8/layout/default"/>
    <dgm:cxn modelId="{5E73AD5A-AF93-463B-9E62-FCD56E3D3396}" type="presOf" srcId="{6B44B499-DAA0-4300-A7F0-9708B92C7591}" destId="{16D05F4C-FE38-46C4-835B-785DD21B0C73}" srcOrd="0" destOrd="0" presId="urn:microsoft.com/office/officeart/2005/8/layout/default"/>
    <dgm:cxn modelId="{2DC2ED7D-DA0A-4A43-94ED-C7C4B7CECADA}" srcId="{B833CC0B-6F78-47C9-A2DF-CF91D2944950}" destId="{B826BF00-AB5A-4555-A239-128330ABC544}" srcOrd="2" destOrd="0" parTransId="{D96EAD73-72EB-41E2-A34D-2320E441CB2E}" sibTransId="{FEF926A4-1850-4E6D-B110-538A655828DA}"/>
    <dgm:cxn modelId="{85F99A97-7A48-40B1-B40D-83EF71E3CD93}" type="presOf" srcId="{A4C9402A-B0C5-47D7-B660-F71A979BEA86}" destId="{17BB649F-77AD-44BB-B571-820E58B1A361}" srcOrd="0" destOrd="0" presId="urn:microsoft.com/office/officeart/2005/8/layout/default"/>
    <dgm:cxn modelId="{3E0049A7-F68D-42E2-AE7F-8E0FCB3EDDEC}" type="presOf" srcId="{7944EFDC-7087-4C73-80D4-36B3EEDDC256}" destId="{0C16B8D4-97A5-43BA-A9DC-7AFEFFBFB408}" srcOrd="0" destOrd="0" presId="urn:microsoft.com/office/officeart/2005/8/layout/default"/>
    <dgm:cxn modelId="{A66ACCAD-32AD-4043-A868-615A3AB18973}" srcId="{B833CC0B-6F78-47C9-A2DF-CF91D2944950}" destId="{5CF9CBC0-27D2-4BCF-B16A-615681067D92}" srcOrd="4" destOrd="0" parTransId="{2D8433DC-6289-45DC-92D6-4B447489AC2A}" sibTransId="{8ED9F22C-FAE7-4FC7-BC9B-D02ABC03E89E}"/>
    <dgm:cxn modelId="{1A5E65AF-6CD6-4358-8A8F-6CBF703E4408}" srcId="{B833CC0B-6F78-47C9-A2DF-CF91D2944950}" destId="{A4C9402A-B0C5-47D7-B660-F71A979BEA86}" srcOrd="3" destOrd="0" parTransId="{6F9BA79C-0499-4408-AB98-532EB1DF8FD2}" sibTransId="{608AC799-1C17-4917-BCBF-95683C44D486}"/>
    <dgm:cxn modelId="{63116FCF-6151-43AD-9AE5-BBB5F52C905E}" srcId="{B833CC0B-6F78-47C9-A2DF-CF91D2944950}" destId="{D31D666F-3B0F-4F96-918F-30A71E8F4BF5}" srcOrd="0" destOrd="0" parTransId="{63741473-9CC6-4365-81C9-1B0C70F36D76}" sibTransId="{5D73F548-2AF1-4064-8801-37737D1EA76B}"/>
    <dgm:cxn modelId="{522EECED-8B56-4CE4-8071-8F8D85003BE3}" srcId="{B833CC0B-6F78-47C9-A2DF-CF91D2944950}" destId="{7944EFDC-7087-4C73-80D4-36B3EEDDC256}" srcOrd="7" destOrd="0" parTransId="{7F38AD2E-EA25-4112-ADD8-35EEC9466927}" sibTransId="{3E09E2DC-8AA2-4986-930C-3566A29AD713}"/>
    <dgm:cxn modelId="{690B95F2-1209-482E-B7B4-506F89690AE5}" type="presOf" srcId="{B833CC0B-6F78-47C9-A2DF-CF91D2944950}" destId="{0C256B61-1C64-4878-9480-6A1A1E2ACCD2}" srcOrd="0" destOrd="0" presId="urn:microsoft.com/office/officeart/2005/8/layout/default"/>
    <dgm:cxn modelId="{6C4D6DF4-411F-4E72-96DE-B49B7BD00E9E}" type="presOf" srcId="{5CF9CBC0-27D2-4BCF-B16A-615681067D92}" destId="{4900AA55-E2C7-4C8E-8917-C54A90AA4DFE}" srcOrd="0" destOrd="0" presId="urn:microsoft.com/office/officeart/2005/8/layout/default"/>
    <dgm:cxn modelId="{123005F7-4691-4427-A6B1-2196D7B9E9EB}" type="presOf" srcId="{D31D666F-3B0F-4F96-918F-30A71E8F4BF5}" destId="{796438C0-583C-462E-B0E8-1E920F23C54B}" srcOrd="0" destOrd="0" presId="urn:microsoft.com/office/officeart/2005/8/layout/default"/>
    <dgm:cxn modelId="{73FBDEF8-623D-4253-B702-283C84585A03}" srcId="{B833CC0B-6F78-47C9-A2DF-CF91D2944950}" destId="{636B5F38-7611-4B61-9660-4647AC4B11E3}" srcOrd="6" destOrd="0" parTransId="{BC83B4DC-5542-4ED2-B00D-F1B3C3EA8609}" sibTransId="{036E6BC4-967E-43A0-8B1C-BD2132AFC382}"/>
    <dgm:cxn modelId="{BE2790F9-EBD6-4E35-B19B-A991C807DEA6}" type="presOf" srcId="{636B5F38-7611-4B61-9660-4647AC4B11E3}" destId="{4DE4064C-340A-4A6E-BBB1-3354F8837733}" srcOrd="0" destOrd="0" presId="urn:microsoft.com/office/officeart/2005/8/layout/default"/>
    <dgm:cxn modelId="{4447EFFF-4369-49F2-A3E8-945727112CAF}" srcId="{B833CC0B-6F78-47C9-A2DF-CF91D2944950}" destId="{6B44B499-DAA0-4300-A7F0-9708B92C7591}" srcOrd="9" destOrd="0" parTransId="{4DB7F362-24A1-4185-908D-A7132C7A670A}" sibTransId="{1C79A260-8980-4D91-A066-A6472597CBB3}"/>
    <dgm:cxn modelId="{056B66CD-8E72-43A6-860A-E5C4D3F76D7C}" type="presParOf" srcId="{0C256B61-1C64-4878-9480-6A1A1E2ACCD2}" destId="{796438C0-583C-462E-B0E8-1E920F23C54B}" srcOrd="0" destOrd="0" presId="urn:microsoft.com/office/officeart/2005/8/layout/default"/>
    <dgm:cxn modelId="{70CB3002-CD9F-4945-90EA-93363CE5D9A3}" type="presParOf" srcId="{0C256B61-1C64-4878-9480-6A1A1E2ACCD2}" destId="{0B82B2F9-81ED-4AB0-95DA-F86ABDBBBED8}" srcOrd="1" destOrd="0" presId="urn:microsoft.com/office/officeart/2005/8/layout/default"/>
    <dgm:cxn modelId="{812002D2-EEE7-412E-A176-9E3BE88B96C5}" type="presParOf" srcId="{0C256B61-1C64-4878-9480-6A1A1E2ACCD2}" destId="{4478692F-A305-4A19-8789-DD4D3FF6F795}" srcOrd="2" destOrd="0" presId="urn:microsoft.com/office/officeart/2005/8/layout/default"/>
    <dgm:cxn modelId="{2BC392FD-EFC1-463F-91A7-91C527BDC487}" type="presParOf" srcId="{0C256B61-1C64-4878-9480-6A1A1E2ACCD2}" destId="{90F4CDC1-5FF7-43BD-898A-5702826C8AD2}" srcOrd="3" destOrd="0" presId="urn:microsoft.com/office/officeart/2005/8/layout/default"/>
    <dgm:cxn modelId="{95E2C68C-B6BD-4AAF-B703-E3231E48826A}" type="presParOf" srcId="{0C256B61-1C64-4878-9480-6A1A1E2ACCD2}" destId="{A63188E4-AF20-4B58-B7B1-24B6E93FE5C5}" srcOrd="4" destOrd="0" presId="urn:microsoft.com/office/officeart/2005/8/layout/default"/>
    <dgm:cxn modelId="{0F91E1A3-5AAA-407A-B489-3669F470B10E}" type="presParOf" srcId="{0C256B61-1C64-4878-9480-6A1A1E2ACCD2}" destId="{8F1360ED-B0C2-427D-923F-52D06D9F562F}" srcOrd="5" destOrd="0" presId="urn:microsoft.com/office/officeart/2005/8/layout/default"/>
    <dgm:cxn modelId="{5A0F705B-52FB-4E44-9BC5-9E5E51244142}" type="presParOf" srcId="{0C256B61-1C64-4878-9480-6A1A1E2ACCD2}" destId="{17BB649F-77AD-44BB-B571-820E58B1A361}" srcOrd="6" destOrd="0" presId="urn:microsoft.com/office/officeart/2005/8/layout/default"/>
    <dgm:cxn modelId="{84B0207D-051A-4D79-AA54-657B4B438911}" type="presParOf" srcId="{0C256B61-1C64-4878-9480-6A1A1E2ACCD2}" destId="{B3E1C0B3-23A1-4C3F-A350-44BC5D1AE196}" srcOrd="7" destOrd="0" presId="urn:microsoft.com/office/officeart/2005/8/layout/default"/>
    <dgm:cxn modelId="{731DB014-9AA9-425F-940C-9FB44E249BC9}" type="presParOf" srcId="{0C256B61-1C64-4878-9480-6A1A1E2ACCD2}" destId="{4900AA55-E2C7-4C8E-8917-C54A90AA4DFE}" srcOrd="8" destOrd="0" presId="urn:microsoft.com/office/officeart/2005/8/layout/default"/>
    <dgm:cxn modelId="{BAD830C7-F8D4-4137-9488-CF1D6171597C}" type="presParOf" srcId="{0C256B61-1C64-4878-9480-6A1A1E2ACCD2}" destId="{714F50FF-CC42-44E8-A061-B759A23F002F}" srcOrd="9" destOrd="0" presId="urn:microsoft.com/office/officeart/2005/8/layout/default"/>
    <dgm:cxn modelId="{AA7E7F48-F627-4416-9E73-E71968610013}" type="presParOf" srcId="{0C256B61-1C64-4878-9480-6A1A1E2ACCD2}" destId="{B0F9951A-6D53-4F1E-8019-AE941E6524A0}" srcOrd="10" destOrd="0" presId="urn:microsoft.com/office/officeart/2005/8/layout/default"/>
    <dgm:cxn modelId="{4134A15B-5A7B-4C3E-BDB5-334C676C8DFF}" type="presParOf" srcId="{0C256B61-1C64-4878-9480-6A1A1E2ACCD2}" destId="{9DD6059C-3DC7-42B4-A1D7-D107E0C37279}" srcOrd="11" destOrd="0" presId="urn:microsoft.com/office/officeart/2005/8/layout/default"/>
    <dgm:cxn modelId="{BF5D73A3-82FB-4A02-8EAD-9D6FE333F77D}" type="presParOf" srcId="{0C256B61-1C64-4878-9480-6A1A1E2ACCD2}" destId="{4DE4064C-340A-4A6E-BBB1-3354F8837733}" srcOrd="12" destOrd="0" presId="urn:microsoft.com/office/officeart/2005/8/layout/default"/>
    <dgm:cxn modelId="{9B5CD1B1-88A7-4C9F-8504-72B4B966D630}" type="presParOf" srcId="{0C256B61-1C64-4878-9480-6A1A1E2ACCD2}" destId="{BD28620E-A9FF-4F8F-A40A-BEA503C90FA0}" srcOrd="13" destOrd="0" presId="urn:microsoft.com/office/officeart/2005/8/layout/default"/>
    <dgm:cxn modelId="{FDC45359-5142-4FAA-B9B9-FDC72B818CEA}" type="presParOf" srcId="{0C256B61-1C64-4878-9480-6A1A1E2ACCD2}" destId="{0C16B8D4-97A5-43BA-A9DC-7AFEFFBFB408}" srcOrd="14" destOrd="0" presId="urn:microsoft.com/office/officeart/2005/8/layout/default"/>
    <dgm:cxn modelId="{CA3FE661-9C2A-405A-8477-2CD1994F6068}" type="presParOf" srcId="{0C256B61-1C64-4878-9480-6A1A1E2ACCD2}" destId="{571B7C42-F913-49F3-B1E2-B595BD339BCD}" srcOrd="15" destOrd="0" presId="urn:microsoft.com/office/officeart/2005/8/layout/default"/>
    <dgm:cxn modelId="{E398F1B7-D7D7-4E3E-AE59-C404AB46D23E}" type="presParOf" srcId="{0C256B61-1C64-4878-9480-6A1A1E2ACCD2}" destId="{F04AAA57-E4EF-4C7C-A55E-AE305469AC53}" srcOrd="16" destOrd="0" presId="urn:microsoft.com/office/officeart/2005/8/layout/default"/>
    <dgm:cxn modelId="{5FE04339-A74A-4858-A828-55713A2D047B}" type="presParOf" srcId="{0C256B61-1C64-4878-9480-6A1A1E2ACCD2}" destId="{0DB4C9B8-5A79-4B5F-A75A-19E26B646CFC}" srcOrd="17" destOrd="0" presId="urn:microsoft.com/office/officeart/2005/8/layout/default"/>
    <dgm:cxn modelId="{5877AE0F-9603-4C8C-9DF4-D36BF82CD6CC}" type="presParOf" srcId="{0C256B61-1C64-4878-9480-6A1A1E2ACCD2}" destId="{16D05F4C-FE38-46C4-835B-785DD21B0C7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5CAD9-CD1C-4CCD-BDC0-D79E7BEAD551}"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56058185-2BF5-430D-BFAD-0DAC744017FF}">
      <dgm:prSet/>
      <dgm:spPr/>
      <dgm:t>
        <a:bodyPr/>
        <a:lstStyle/>
        <a:p>
          <a:r>
            <a:rPr lang="tr-TR">
              <a:effectLst>
                <a:outerShdw blurRad="38100" dist="38100" dir="2700000" algn="tl">
                  <a:srgbClr val="000000">
                    <a:alpha val="43137"/>
                  </a:srgbClr>
                </a:outerShdw>
              </a:effectLst>
            </a:rPr>
            <a:t>Kendi malını helâk etmek</a:t>
          </a:r>
          <a:endParaRPr lang="en-US">
            <a:effectLst>
              <a:outerShdw blurRad="38100" dist="38100" dir="2700000" algn="tl">
                <a:srgbClr val="000000">
                  <a:alpha val="43137"/>
                </a:srgbClr>
              </a:outerShdw>
            </a:effectLst>
          </a:endParaRPr>
        </a:p>
      </dgm:t>
    </dgm:pt>
    <dgm:pt modelId="{CE0AC747-7F53-46FD-8C89-9056D2D72069}" type="parTrans" cxnId="{E607538D-6BE0-4B3B-9B50-7B6FE6FFA829}">
      <dgm:prSet/>
      <dgm:spPr/>
      <dgm:t>
        <a:bodyPr/>
        <a:lstStyle/>
        <a:p>
          <a:endParaRPr lang="en-US">
            <a:effectLst>
              <a:outerShdw blurRad="38100" dist="38100" dir="2700000" algn="tl">
                <a:srgbClr val="000000">
                  <a:alpha val="43137"/>
                </a:srgbClr>
              </a:outerShdw>
            </a:effectLst>
          </a:endParaRPr>
        </a:p>
      </dgm:t>
    </dgm:pt>
    <dgm:pt modelId="{1A9A9141-C951-4126-A546-3021CA023F99}" type="sibTrans" cxnId="{E607538D-6BE0-4B3B-9B50-7B6FE6FFA829}">
      <dgm:prSet/>
      <dgm:spPr/>
      <dgm:t>
        <a:bodyPr/>
        <a:lstStyle/>
        <a:p>
          <a:endParaRPr lang="en-US">
            <a:effectLst>
              <a:outerShdw blurRad="38100" dist="38100" dir="2700000" algn="tl">
                <a:srgbClr val="000000">
                  <a:alpha val="43137"/>
                </a:srgbClr>
              </a:outerShdw>
            </a:effectLst>
          </a:endParaRPr>
        </a:p>
      </dgm:t>
    </dgm:pt>
    <dgm:pt modelId="{5285ECF2-6F4C-4408-8465-6895944311C5}">
      <dgm:prSet/>
      <dgm:spPr/>
      <dgm:t>
        <a:bodyPr/>
        <a:lstStyle/>
        <a:p>
          <a:r>
            <a:rPr lang="tr-TR">
              <a:effectLst>
                <a:outerShdw blurRad="38100" dist="38100" dir="2700000" algn="tl">
                  <a:srgbClr val="000000">
                    <a:alpha val="43137"/>
                  </a:srgbClr>
                </a:outerShdw>
              </a:effectLst>
            </a:rPr>
            <a:t>Günâh işlemek için verilen mal ve paralar</a:t>
          </a:r>
          <a:endParaRPr lang="en-US">
            <a:effectLst>
              <a:outerShdw blurRad="38100" dist="38100" dir="2700000" algn="tl">
                <a:srgbClr val="000000">
                  <a:alpha val="43137"/>
                </a:srgbClr>
              </a:outerShdw>
            </a:effectLst>
          </a:endParaRPr>
        </a:p>
      </dgm:t>
    </dgm:pt>
    <dgm:pt modelId="{E5B96F33-832D-4C30-A1E4-3F91319D8962}" type="parTrans" cxnId="{1DAACC01-D6E7-4691-B065-159C70320E24}">
      <dgm:prSet/>
      <dgm:spPr/>
      <dgm:t>
        <a:bodyPr/>
        <a:lstStyle/>
        <a:p>
          <a:endParaRPr lang="en-US">
            <a:effectLst>
              <a:outerShdw blurRad="38100" dist="38100" dir="2700000" algn="tl">
                <a:srgbClr val="000000">
                  <a:alpha val="43137"/>
                </a:srgbClr>
              </a:outerShdw>
            </a:effectLst>
          </a:endParaRPr>
        </a:p>
      </dgm:t>
    </dgm:pt>
    <dgm:pt modelId="{A1480508-F62C-4416-8DF6-A922FEEBE066}" type="sibTrans" cxnId="{1DAACC01-D6E7-4691-B065-159C70320E24}">
      <dgm:prSet/>
      <dgm:spPr/>
      <dgm:t>
        <a:bodyPr/>
        <a:lstStyle/>
        <a:p>
          <a:endParaRPr lang="en-US">
            <a:effectLst>
              <a:outerShdw blurRad="38100" dist="38100" dir="2700000" algn="tl">
                <a:srgbClr val="000000">
                  <a:alpha val="43137"/>
                </a:srgbClr>
              </a:outerShdw>
            </a:effectLst>
          </a:endParaRPr>
        </a:p>
      </dgm:t>
    </dgm:pt>
    <dgm:pt modelId="{E2F5D8AB-FA46-4E14-B1D4-7E6364EF0F72}">
      <dgm:prSet/>
      <dgm:spPr/>
      <dgm:t>
        <a:bodyPr/>
        <a:lstStyle/>
        <a:p>
          <a:r>
            <a:rPr lang="tr-TR" dirty="0">
              <a:effectLst>
                <a:outerShdw blurRad="38100" dist="38100" dir="2700000" algn="tl">
                  <a:srgbClr val="000000">
                    <a:alpha val="43137"/>
                  </a:srgbClr>
                </a:outerShdw>
              </a:effectLst>
            </a:rPr>
            <a:t>Meyve ve ekin </a:t>
          </a:r>
          <a:r>
            <a:rPr lang="tr-TR" dirty="0" err="1">
              <a:effectLst>
                <a:outerShdw blurRad="38100" dist="38100" dir="2700000" algn="tl">
                  <a:srgbClr val="000000">
                    <a:alpha val="43137"/>
                  </a:srgbClr>
                </a:outerShdw>
              </a:effectLst>
            </a:rPr>
            <a:t>toplandıkdan</a:t>
          </a:r>
          <a:r>
            <a:rPr lang="tr-TR" dirty="0">
              <a:effectLst>
                <a:outerShdw blurRad="38100" dist="38100" dir="2700000" algn="tl">
                  <a:srgbClr val="000000">
                    <a:alpha val="43137"/>
                  </a:srgbClr>
                </a:outerShdw>
              </a:effectLst>
            </a:rPr>
            <a:t> sonra, iyi saklamayıp bozulmaları</a:t>
          </a:r>
          <a:endParaRPr lang="en-US" dirty="0">
            <a:effectLst>
              <a:outerShdw blurRad="38100" dist="38100" dir="2700000" algn="tl">
                <a:srgbClr val="000000">
                  <a:alpha val="43137"/>
                </a:srgbClr>
              </a:outerShdw>
            </a:effectLst>
          </a:endParaRPr>
        </a:p>
      </dgm:t>
    </dgm:pt>
    <dgm:pt modelId="{08DC8463-24C9-43CF-A421-66191BD2C15E}" type="parTrans" cxnId="{EDE1A74A-CADD-4A9B-83E0-28B550D1E6DD}">
      <dgm:prSet/>
      <dgm:spPr/>
      <dgm:t>
        <a:bodyPr/>
        <a:lstStyle/>
        <a:p>
          <a:endParaRPr lang="en-US">
            <a:effectLst>
              <a:outerShdw blurRad="38100" dist="38100" dir="2700000" algn="tl">
                <a:srgbClr val="000000">
                  <a:alpha val="43137"/>
                </a:srgbClr>
              </a:outerShdw>
            </a:effectLst>
          </a:endParaRPr>
        </a:p>
      </dgm:t>
    </dgm:pt>
    <dgm:pt modelId="{B05EC2A3-118B-4B59-9EE5-12E836EF90A9}" type="sibTrans" cxnId="{EDE1A74A-CADD-4A9B-83E0-28B550D1E6DD}">
      <dgm:prSet/>
      <dgm:spPr/>
      <dgm:t>
        <a:bodyPr/>
        <a:lstStyle/>
        <a:p>
          <a:endParaRPr lang="en-US">
            <a:effectLst>
              <a:outerShdw blurRad="38100" dist="38100" dir="2700000" algn="tl">
                <a:srgbClr val="000000">
                  <a:alpha val="43137"/>
                </a:srgbClr>
              </a:outerShdw>
            </a:effectLst>
          </a:endParaRPr>
        </a:p>
      </dgm:t>
    </dgm:pt>
    <dgm:pt modelId="{0C394454-C5D0-4A65-B5D0-B53674430524}">
      <dgm:prSet/>
      <dgm:spPr/>
      <dgm:t>
        <a:bodyPr/>
        <a:lstStyle/>
        <a:p>
          <a:r>
            <a:rPr lang="tr-TR">
              <a:effectLst>
                <a:outerShdw blurRad="38100" dist="38100" dir="2700000" algn="tl">
                  <a:srgbClr val="000000">
                    <a:alpha val="43137"/>
                  </a:srgbClr>
                </a:outerShdw>
              </a:effectLst>
            </a:rPr>
            <a:t>Nem alarak çürümeleri</a:t>
          </a:r>
          <a:endParaRPr lang="en-US">
            <a:effectLst>
              <a:outerShdw blurRad="38100" dist="38100" dir="2700000" algn="tl">
                <a:srgbClr val="000000">
                  <a:alpha val="43137"/>
                </a:srgbClr>
              </a:outerShdw>
            </a:effectLst>
          </a:endParaRPr>
        </a:p>
      </dgm:t>
    </dgm:pt>
    <dgm:pt modelId="{0AB7BF6B-0840-42A9-8794-9AE0E729BB16}" type="parTrans" cxnId="{1BA039D2-9818-4B0B-A6D1-8FABA074FAE1}">
      <dgm:prSet/>
      <dgm:spPr/>
      <dgm:t>
        <a:bodyPr/>
        <a:lstStyle/>
        <a:p>
          <a:endParaRPr lang="en-US">
            <a:effectLst>
              <a:outerShdw blurRad="38100" dist="38100" dir="2700000" algn="tl">
                <a:srgbClr val="000000">
                  <a:alpha val="43137"/>
                </a:srgbClr>
              </a:outerShdw>
            </a:effectLst>
          </a:endParaRPr>
        </a:p>
      </dgm:t>
    </dgm:pt>
    <dgm:pt modelId="{54465071-3FCC-4A62-B496-C5217D15B766}" type="sibTrans" cxnId="{1BA039D2-9818-4B0B-A6D1-8FABA074FAE1}">
      <dgm:prSet/>
      <dgm:spPr/>
      <dgm:t>
        <a:bodyPr/>
        <a:lstStyle/>
        <a:p>
          <a:endParaRPr lang="en-US">
            <a:effectLst>
              <a:outerShdw blurRad="38100" dist="38100" dir="2700000" algn="tl">
                <a:srgbClr val="000000">
                  <a:alpha val="43137"/>
                </a:srgbClr>
              </a:outerShdw>
            </a:effectLst>
          </a:endParaRPr>
        </a:p>
      </dgm:t>
    </dgm:pt>
    <dgm:pt modelId="{018217D5-2E40-479B-B608-28A4255405B2}">
      <dgm:prSet/>
      <dgm:spPr/>
      <dgm:t>
        <a:bodyPr/>
        <a:lstStyle/>
        <a:p>
          <a:r>
            <a:rPr lang="tr-TR">
              <a:effectLst>
                <a:outerShdw blurRad="38100" dist="38100" dir="2700000" algn="tl">
                  <a:srgbClr val="000000">
                    <a:alpha val="43137"/>
                  </a:srgbClr>
                </a:outerShdw>
              </a:effectLst>
            </a:rPr>
            <a:t>Kurd, güve, fâre, karınca ve benzeri canlıların yimeleri</a:t>
          </a:r>
          <a:endParaRPr lang="en-US">
            <a:effectLst>
              <a:outerShdw blurRad="38100" dist="38100" dir="2700000" algn="tl">
                <a:srgbClr val="000000">
                  <a:alpha val="43137"/>
                </a:srgbClr>
              </a:outerShdw>
            </a:effectLst>
          </a:endParaRPr>
        </a:p>
      </dgm:t>
    </dgm:pt>
    <dgm:pt modelId="{BF95AA8E-0F85-481E-8540-861B6B7F1F0F}" type="parTrans" cxnId="{A7D82418-E19B-4BDC-A18E-D3C9C042E2A4}">
      <dgm:prSet/>
      <dgm:spPr/>
      <dgm:t>
        <a:bodyPr/>
        <a:lstStyle/>
        <a:p>
          <a:endParaRPr lang="en-US">
            <a:effectLst>
              <a:outerShdw blurRad="38100" dist="38100" dir="2700000" algn="tl">
                <a:srgbClr val="000000">
                  <a:alpha val="43137"/>
                </a:srgbClr>
              </a:outerShdw>
            </a:effectLst>
          </a:endParaRPr>
        </a:p>
      </dgm:t>
    </dgm:pt>
    <dgm:pt modelId="{060C7C78-CAE5-4B73-B11E-B3C1B605D30E}" type="sibTrans" cxnId="{A7D82418-E19B-4BDC-A18E-D3C9C042E2A4}">
      <dgm:prSet/>
      <dgm:spPr/>
      <dgm:t>
        <a:bodyPr/>
        <a:lstStyle/>
        <a:p>
          <a:endParaRPr lang="en-US">
            <a:effectLst>
              <a:outerShdw blurRad="38100" dist="38100" dir="2700000" algn="tl">
                <a:srgbClr val="000000">
                  <a:alpha val="43137"/>
                </a:srgbClr>
              </a:outerShdw>
            </a:effectLst>
          </a:endParaRPr>
        </a:p>
      </dgm:t>
    </dgm:pt>
    <dgm:pt modelId="{1F60260E-2CA9-49BF-984F-34E0BA9A5655}">
      <dgm:prSet/>
      <dgm:spPr/>
      <dgm:t>
        <a:bodyPr/>
        <a:lstStyle/>
        <a:p>
          <a:r>
            <a:rPr lang="tr-TR">
              <a:effectLst>
                <a:outerShdw blurRad="38100" dist="38100" dir="2700000" algn="tl">
                  <a:srgbClr val="000000">
                    <a:alpha val="43137"/>
                  </a:srgbClr>
                </a:outerShdw>
              </a:effectLst>
            </a:rPr>
            <a:t>Gıdâların isrâf edilmesi </a:t>
          </a:r>
          <a:endParaRPr lang="en-US">
            <a:effectLst>
              <a:outerShdw blurRad="38100" dist="38100" dir="2700000" algn="tl">
                <a:srgbClr val="000000">
                  <a:alpha val="43137"/>
                </a:srgbClr>
              </a:outerShdw>
            </a:effectLst>
          </a:endParaRPr>
        </a:p>
      </dgm:t>
    </dgm:pt>
    <dgm:pt modelId="{26D2955F-A5B1-48B5-895B-DD6CA27BBB4A}" type="parTrans" cxnId="{FFF107CB-EB9B-4319-9DE3-9B810BD745ED}">
      <dgm:prSet/>
      <dgm:spPr/>
      <dgm:t>
        <a:bodyPr/>
        <a:lstStyle/>
        <a:p>
          <a:endParaRPr lang="en-US">
            <a:effectLst>
              <a:outerShdw blurRad="38100" dist="38100" dir="2700000" algn="tl">
                <a:srgbClr val="000000">
                  <a:alpha val="43137"/>
                </a:srgbClr>
              </a:outerShdw>
            </a:effectLst>
          </a:endParaRPr>
        </a:p>
      </dgm:t>
    </dgm:pt>
    <dgm:pt modelId="{2636F640-B000-47C0-AEA0-753DD8D62C4B}" type="sibTrans" cxnId="{FFF107CB-EB9B-4319-9DE3-9B810BD745ED}">
      <dgm:prSet/>
      <dgm:spPr/>
      <dgm:t>
        <a:bodyPr/>
        <a:lstStyle/>
        <a:p>
          <a:endParaRPr lang="en-US">
            <a:effectLst>
              <a:outerShdw blurRad="38100" dist="38100" dir="2700000" algn="tl">
                <a:srgbClr val="000000">
                  <a:alpha val="43137"/>
                </a:srgbClr>
              </a:outerShdw>
            </a:effectLst>
          </a:endParaRPr>
        </a:p>
      </dgm:t>
    </dgm:pt>
    <dgm:pt modelId="{22942E21-15A3-4C0D-8D6B-69AC4C1AC6BC}">
      <dgm:prSet/>
      <dgm:spPr/>
      <dgm:t>
        <a:bodyPr/>
        <a:lstStyle/>
        <a:p>
          <a:r>
            <a:rPr lang="tr-TR">
              <a:effectLst>
                <a:outerShdw blurRad="38100" dist="38100" dir="2700000" algn="tl">
                  <a:srgbClr val="000000">
                    <a:alpha val="43137"/>
                  </a:srgbClr>
                </a:outerShdw>
              </a:effectLst>
            </a:rPr>
            <a:t>Meyvelerin isrâf edilmesi </a:t>
          </a:r>
          <a:endParaRPr lang="en-US">
            <a:effectLst>
              <a:outerShdw blurRad="38100" dist="38100" dir="2700000" algn="tl">
                <a:srgbClr val="000000">
                  <a:alpha val="43137"/>
                </a:srgbClr>
              </a:outerShdw>
            </a:effectLst>
          </a:endParaRPr>
        </a:p>
      </dgm:t>
    </dgm:pt>
    <dgm:pt modelId="{D42ED4EE-AFF0-43C3-8918-6F9CC456379C}" type="parTrans" cxnId="{3FE89C89-B777-4178-AB0C-B07AEBA09F01}">
      <dgm:prSet/>
      <dgm:spPr/>
      <dgm:t>
        <a:bodyPr/>
        <a:lstStyle/>
        <a:p>
          <a:endParaRPr lang="en-US">
            <a:effectLst>
              <a:outerShdw blurRad="38100" dist="38100" dir="2700000" algn="tl">
                <a:srgbClr val="000000">
                  <a:alpha val="43137"/>
                </a:srgbClr>
              </a:outerShdw>
            </a:effectLst>
          </a:endParaRPr>
        </a:p>
      </dgm:t>
    </dgm:pt>
    <dgm:pt modelId="{72327A03-0E1B-4FA7-BD9D-A8B5918D0226}" type="sibTrans" cxnId="{3FE89C89-B777-4178-AB0C-B07AEBA09F01}">
      <dgm:prSet/>
      <dgm:spPr/>
      <dgm:t>
        <a:bodyPr/>
        <a:lstStyle/>
        <a:p>
          <a:endParaRPr lang="en-US">
            <a:effectLst>
              <a:outerShdw blurRad="38100" dist="38100" dir="2700000" algn="tl">
                <a:srgbClr val="000000">
                  <a:alpha val="43137"/>
                </a:srgbClr>
              </a:outerShdw>
            </a:effectLst>
          </a:endParaRPr>
        </a:p>
      </dgm:t>
    </dgm:pt>
    <dgm:pt modelId="{789AE294-8166-4857-9A99-09CCE77A2FCF}">
      <dgm:prSet/>
      <dgm:spPr/>
      <dgm:t>
        <a:bodyPr/>
        <a:lstStyle/>
        <a:p>
          <a:r>
            <a:rPr lang="tr-TR">
              <a:effectLst>
                <a:outerShdw blurRad="38100" dist="38100" dir="2700000" algn="tl">
                  <a:srgbClr val="000000">
                    <a:alpha val="43137"/>
                  </a:srgbClr>
                </a:outerShdw>
              </a:effectLst>
            </a:rPr>
            <a:t>Hubûbâtın isrâf edilmesi (buğday, arpa, mercimek vb.)</a:t>
          </a:r>
          <a:endParaRPr lang="en-US">
            <a:effectLst>
              <a:outerShdw blurRad="38100" dist="38100" dir="2700000" algn="tl">
                <a:srgbClr val="000000">
                  <a:alpha val="43137"/>
                </a:srgbClr>
              </a:outerShdw>
            </a:effectLst>
          </a:endParaRPr>
        </a:p>
      </dgm:t>
    </dgm:pt>
    <dgm:pt modelId="{3C052440-137E-48BF-B701-DC0806FADFB0}" type="parTrans" cxnId="{2A4FC355-29B5-4430-B7F7-9EB37855F6EF}">
      <dgm:prSet/>
      <dgm:spPr/>
      <dgm:t>
        <a:bodyPr/>
        <a:lstStyle/>
        <a:p>
          <a:endParaRPr lang="en-US">
            <a:effectLst>
              <a:outerShdw blurRad="38100" dist="38100" dir="2700000" algn="tl">
                <a:srgbClr val="000000">
                  <a:alpha val="43137"/>
                </a:srgbClr>
              </a:outerShdw>
            </a:effectLst>
          </a:endParaRPr>
        </a:p>
      </dgm:t>
    </dgm:pt>
    <dgm:pt modelId="{953FDE3C-84D0-40D6-89C4-A840B0B434AE}" type="sibTrans" cxnId="{2A4FC355-29B5-4430-B7F7-9EB37855F6EF}">
      <dgm:prSet/>
      <dgm:spPr/>
      <dgm:t>
        <a:bodyPr/>
        <a:lstStyle/>
        <a:p>
          <a:endParaRPr lang="en-US">
            <a:effectLst>
              <a:outerShdw blurRad="38100" dist="38100" dir="2700000" algn="tl">
                <a:srgbClr val="000000">
                  <a:alpha val="43137"/>
                </a:srgbClr>
              </a:outerShdw>
            </a:effectLst>
          </a:endParaRPr>
        </a:p>
      </dgm:t>
    </dgm:pt>
    <dgm:pt modelId="{19406F1A-01D7-42EA-9686-6CB798A91E5D}">
      <dgm:prSet/>
      <dgm:spPr/>
      <dgm:t>
        <a:bodyPr/>
        <a:lstStyle/>
        <a:p>
          <a:r>
            <a:rPr lang="tr-TR">
              <a:effectLst>
                <a:outerShdw blurRad="38100" dist="38100" dir="2700000" algn="tl">
                  <a:srgbClr val="000000">
                    <a:alpha val="43137"/>
                  </a:srgbClr>
                </a:outerShdw>
              </a:effectLst>
            </a:rPr>
            <a:t>Elbise, kumaş, kitâb gibi eşyânın isrâf edilmesi</a:t>
          </a:r>
          <a:endParaRPr lang="en-US">
            <a:effectLst>
              <a:outerShdw blurRad="38100" dist="38100" dir="2700000" algn="tl">
                <a:srgbClr val="000000">
                  <a:alpha val="43137"/>
                </a:srgbClr>
              </a:outerShdw>
            </a:effectLst>
          </a:endParaRPr>
        </a:p>
      </dgm:t>
    </dgm:pt>
    <dgm:pt modelId="{93481A4C-B221-4F7F-AB36-5292B03D5DA1}" type="parTrans" cxnId="{1D9C3227-FBF1-4426-9FD9-2FB46F8A30C7}">
      <dgm:prSet/>
      <dgm:spPr/>
      <dgm:t>
        <a:bodyPr/>
        <a:lstStyle/>
        <a:p>
          <a:endParaRPr lang="en-US">
            <a:effectLst>
              <a:outerShdw blurRad="38100" dist="38100" dir="2700000" algn="tl">
                <a:srgbClr val="000000">
                  <a:alpha val="43137"/>
                </a:srgbClr>
              </a:outerShdw>
            </a:effectLst>
          </a:endParaRPr>
        </a:p>
      </dgm:t>
    </dgm:pt>
    <dgm:pt modelId="{9823D7C7-985A-465F-9F02-C9917CE96ECF}" type="sibTrans" cxnId="{1D9C3227-FBF1-4426-9FD9-2FB46F8A30C7}">
      <dgm:prSet/>
      <dgm:spPr/>
      <dgm:t>
        <a:bodyPr/>
        <a:lstStyle/>
        <a:p>
          <a:endParaRPr lang="en-US">
            <a:effectLst>
              <a:outerShdw blurRad="38100" dist="38100" dir="2700000" algn="tl">
                <a:srgbClr val="000000">
                  <a:alpha val="43137"/>
                </a:srgbClr>
              </a:outerShdw>
            </a:effectLst>
          </a:endParaRPr>
        </a:p>
      </dgm:t>
    </dgm:pt>
    <dgm:pt modelId="{863FA72C-9CD7-4662-9609-0010499FAA72}">
      <dgm:prSet/>
      <dgm:spPr/>
      <dgm:t>
        <a:bodyPr/>
        <a:lstStyle/>
        <a:p>
          <a:r>
            <a:rPr lang="tr-TR">
              <a:effectLst>
                <a:outerShdw blurRad="38100" dist="38100" dir="2700000" algn="tl">
                  <a:srgbClr val="000000">
                    <a:alpha val="43137"/>
                  </a:srgbClr>
                </a:outerShdw>
              </a:effectLst>
            </a:rPr>
            <a:t>Yemek artıklarını dökmek</a:t>
          </a:r>
          <a:endParaRPr lang="en-US">
            <a:effectLst>
              <a:outerShdw blurRad="38100" dist="38100" dir="2700000" algn="tl">
                <a:srgbClr val="000000">
                  <a:alpha val="43137"/>
                </a:srgbClr>
              </a:outerShdw>
            </a:effectLst>
          </a:endParaRPr>
        </a:p>
      </dgm:t>
    </dgm:pt>
    <dgm:pt modelId="{E3A7B610-A3F6-4446-8D6E-ECB165F222CB}" type="parTrans" cxnId="{B156D3FE-4B3A-4219-A5E9-E9C128C25503}">
      <dgm:prSet/>
      <dgm:spPr/>
      <dgm:t>
        <a:bodyPr/>
        <a:lstStyle/>
        <a:p>
          <a:endParaRPr lang="en-US">
            <a:effectLst>
              <a:outerShdw blurRad="38100" dist="38100" dir="2700000" algn="tl">
                <a:srgbClr val="000000">
                  <a:alpha val="43137"/>
                </a:srgbClr>
              </a:outerShdw>
            </a:effectLst>
          </a:endParaRPr>
        </a:p>
      </dgm:t>
    </dgm:pt>
    <dgm:pt modelId="{15332B6C-7F09-4D76-B73B-E289A618F6E4}" type="sibTrans" cxnId="{B156D3FE-4B3A-4219-A5E9-E9C128C25503}">
      <dgm:prSet/>
      <dgm:spPr/>
      <dgm:t>
        <a:bodyPr/>
        <a:lstStyle/>
        <a:p>
          <a:endParaRPr lang="en-US">
            <a:effectLst>
              <a:outerShdw blurRad="38100" dist="38100" dir="2700000" algn="tl">
                <a:srgbClr val="000000">
                  <a:alpha val="43137"/>
                </a:srgbClr>
              </a:outerShdw>
            </a:effectLst>
          </a:endParaRPr>
        </a:p>
      </dgm:t>
    </dgm:pt>
    <dgm:pt modelId="{AF11D1E4-054D-49FF-8F63-037B8D762A82}" type="pres">
      <dgm:prSet presAssocID="{1EE5CAD9-CD1C-4CCD-BDC0-D79E7BEAD551}" presName="diagram" presStyleCnt="0">
        <dgm:presLayoutVars>
          <dgm:dir/>
          <dgm:resizeHandles val="exact"/>
        </dgm:presLayoutVars>
      </dgm:prSet>
      <dgm:spPr/>
    </dgm:pt>
    <dgm:pt modelId="{951F8920-A057-4DA5-8ADF-B60335674294}" type="pres">
      <dgm:prSet presAssocID="{56058185-2BF5-430D-BFAD-0DAC744017FF}" presName="node" presStyleLbl="node1" presStyleIdx="0" presStyleCnt="10">
        <dgm:presLayoutVars>
          <dgm:bulletEnabled val="1"/>
        </dgm:presLayoutVars>
      </dgm:prSet>
      <dgm:spPr/>
    </dgm:pt>
    <dgm:pt modelId="{AFB8845F-79CA-4C93-BFB9-8C7BAE63A73C}" type="pres">
      <dgm:prSet presAssocID="{1A9A9141-C951-4126-A546-3021CA023F99}" presName="sibTrans" presStyleCnt="0"/>
      <dgm:spPr/>
    </dgm:pt>
    <dgm:pt modelId="{0E8962B6-B32E-4CFC-87FC-701DAF31176D}" type="pres">
      <dgm:prSet presAssocID="{5285ECF2-6F4C-4408-8465-6895944311C5}" presName="node" presStyleLbl="node1" presStyleIdx="1" presStyleCnt="10">
        <dgm:presLayoutVars>
          <dgm:bulletEnabled val="1"/>
        </dgm:presLayoutVars>
      </dgm:prSet>
      <dgm:spPr/>
    </dgm:pt>
    <dgm:pt modelId="{D160E79F-DA25-4CD9-AA3C-7CE7109C5E37}" type="pres">
      <dgm:prSet presAssocID="{A1480508-F62C-4416-8DF6-A922FEEBE066}" presName="sibTrans" presStyleCnt="0"/>
      <dgm:spPr/>
    </dgm:pt>
    <dgm:pt modelId="{8392F642-E793-4F82-9975-634098233830}" type="pres">
      <dgm:prSet presAssocID="{E2F5D8AB-FA46-4E14-B1D4-7E6364EF0F72}" presName="node" presStyleLbl="node1" presStyleIdx="2" presStyleCnt="10">
        <dgm:presLayoutVars>
          <dgm:bulletEnabled val="1"/>
        </dgm:presLayoutVars>
      </dgm:prSet>
      <dgm:spPr/>
    </dgm:pt>
    <dgm:pt modelId="{355C5EB9-4650-4BB6-9956-2CF1A946F778}" type="pres">
      <dgm:prSet presAssocID="{B05EC2A3-118B-4B59-9EE5-12E836EF90A9}" presName="sibTrans" presStyleCnt="0"/>
      <dgm:spPr/>
    </dgm:pt>
    <dgm:pt modelId="{889C2096-728F-4263-A38B-043EDA29FED4}" type="pres">
      <dgm:prSet presAssocID="{0C394454-C5D0-4A65-B5D0-B53674430524}" presName="node" presStyleLbl="node1" presStyleIdx="3" presStyleCnt="10">
        <dgm:presLayoutVars>
          <dgm:bulletEnabled val="1"/>
        </dgm:presLayoutVars>
      </dgm:prSet>
      <dgm:spPr/>
    </dgm:pt>
    <dgm:pt modelId="{078977AD-396F-45E8-AB53-920E9604ED6D}" type="pres">
      <dgm:prSet presAssocID="{54465071-3FCC-4A62-B496-C5217D15B766}" presName="sibTrans" presStyleCnt="0"/>
      <dgm:spPr/>
    </dgm:pt>
    <dgm:pt modelId="{C10F22F2-5FE9-4AB8-98CE-4113B35563FF}" type="pres">
      <dgm:prSet presAssocID="{018217D5-2E40-479B-B608-28A4255405B2}" presName="node" presStyleLbl="node1" presStyleIdx="4" presStyleCnt="10">
        <dgm:presLayoutVars>
          <dgm:bulletEnabled val="1"/>
        </dgm:presLayoutVars>
      </dgm:prSet>
      <dgm:spPr/>
    </dgm:pt>
    <dgm:pt modelId="{45BECEF2-4363-49D2-9FA9-E4D5C0DC2661}" type="pres">
      <dgm:prSet presAssocID="{060C7C78-CAE5-4B73-B11E-B3C1B605D30E}" presName="sibTrans" presStyleCnt="0"/>
      <dgm:spPr/>
    </dgm:pt>
    <dgm:pt modelId="{CFE0A72D-AAE5-4E51-98BC-C69507D72040}" type="pres">
      <dgm:prSet presAssocID="{1F60260E-2CA9-49BF-984F-34E0BA9A5655}" presName="node" presStyleLbl="node1" presStyleIdx="5" presStyleCnt="10">
        <dgm:presLayoutVars>
          <dgm:bulletEnabled val="1"/>
        </dgm:presLayoutVars>
      </dgm:prSet>
      <dgm:spPr/>
    </dgm:pt>
    <dgm:pt modelId="{A35E2095-F4A1-4C43-940D-5F57C8889984}" type="pres">
      <dgm:prSet presAssocID="{2636F640-B000-47C0-AEA0-753DD8D62C4B}" presName="sibTrans" presStyleCnt="0"/>
      <dgm:spPr/>
    </dgm:pt>
    <dgm:pt modelId="{CF855121-3101-46B1-8E0B-2526BFDEC5AC}" type="pres">
      <dgm:prSet presAssocID="{22942E21-15A3-4C0D-8D6B-69AC4C1AC6BC}" presName="node" presStyleLbl="node1" presStyleIdx="6" presStyleCnt="10">
        <dgm:presLayoutVars>
          <dgm:bulletEnabled val="1"/>
        </dgm:presLayoutVars>
      </dgm:prSet>
      <dgm:spPr/>
    </dgm:pt>
    <dgm:pt modelId="{03C3BCBD-7278-4BF2-9F3A-202F05826861}" type="pres">
      <dgm:prSet presAssocID="{72327A03-0E1B-4FA7-BD9D-A8B5918D0226}" presName="sibTrans" presStyleCnt="0"/>
      <dgm:spPr/>
    </dgm:pt>
    <dgm:pt modelId="{A2818B45-39BC-4B6F-A359-E0C22CDE1405}" type="pres">
      <dgm:prSet presAssocID="{789AE294-8166-4857-9A99-09CCE77A2FCF}" presName="node" presStyleLbl="node1" presStyleIdx="7" presStyleCnt="10">
        <dgm:presLayoutVars>
          <dgm:bulletEnabled val="1"/>
        </dgm:presLayoutVars>
      </dgm:prSet>
      <dgm:spPr/>
    </dgm:pt>
    <dgm:pt modelId="{555BF511-5E54-4AF9-AC48-D441A17E1911}" type="pres">
      <dgm:prSet presAssocID="{953FDE3C-84D0-40D6-89C4-A840B0B434AE}" presName="sibTrans" presStyleCnt="0"/>
      <dgm:spPr/>
    </dgm:pt>
    <dgm:pt modelId="{FCEFFFD7-7766-4C4A-99A2-A01386ADF837}" type="pres">
      <dgm:prSet presAssocID="{19406F1A-01D7-42EA-9686-6CB798A91E5D}" presName="node" presStyleLbl="node1" presStyleIdx="8" presStyleCnt="10">
        <dgm:presLayoutVars>
          <dgm:bulletEnabled val="1"/>
        </dgm:presLayoutVars>
      </dgm:prSet>
      <dgm:spPr/>
    </dgm:pt>
    <dgm:pt modelId="{2F758800-D739-4E85-8522-42A6823E1D18}" type="pres">
      <dgm:prSet presAssocID="{9823D7C7-985A-465F-9F02-C9917CE96ECF}" presName="sibTrans" presStyleCnt="0"/>
      <dgm:spPr/>
    </dgm:pt>
    <dgm:pt modelId="{74392D96-19BE-4870-B463-00F4824C38BD}" type="pres">
      <dgm:prSet presAssocID="{863FA72C-9CD7-4662-9609-0010499FAA72}" presName="node" presStyleLbl="node1" presStyleIdx="9" presStyleCnt="10">
        <dgm:presLayoutVars>
          <dgm:bulletEnabled val="1"/>
        </dgm:presLayoutVars>
      </dgm:prSet>
      <dgm:spPr/>
    </dgm:pt>
  </dgm:ptLst>
  <dgm:cxnLst>
    <dgm:cxn modelId="{1DAACC01-D6E7-4691-B065-159C70320E24}" srcId="{1EE5CAD9-CD1C-4CCD-BDC0-D79E7BEAD551}" destId="{5285ECF2-6F4C-4408-8465-6895944311C5}" srcOrd="1" destOrd="0" parTransId="{E5B96F33-832D-4C30-A1E4-3F91319D8962}" sibTransId="{A1480508-F62C-4416-8DF6-A922FEEBE066}"/>
    <dgm:cxn modelId="{A7D82418-E19B-4BDC-A18E-D3C9C042E2A4}" srcId="{1EE5CAD9-CD1C-4CCD-BDC0-D79E7BEAD551}" destId="{018217D5-2E40-479B-B608-28A4255405B2}" srcOrd="4" destOrd="0" parTransId="{BF95AA8E-0F85-481E-8540-861B6B7F1F0F}" sibTransId="{060C7C78-CAE5-4B73-B11E-B3C1B605D30E}"/>
    <dgm:cxn modelId="{D5817722-3F90-4484-87FD-9C854FCABD7F}" type="presOf" srcId="{0C394454-C5D0-4A65-B5D0-B53674430524}" destId="{889C2096-728F-4263-A38B-043EDA29FED4}" srcOrd="0" destOrd="0" presId="urn:microsoft.com/office/officeart/2005/8/layout/default"/>
    <dgm:cxn modelId="{1D9C3227-FBF1-4426-9FD9-2FB46F8A30C7}" srcId="{1EE5CAD9-CD1C-4CCD-BDC0-D79E7BEAD551}" destId="{19406F1A-01D7-42EA-9686-6CB798A91E5D}" srcOrd="8" destOrd="0" parTransId="{93481A4C-B221-4F7F-AB36-5292B03D5DA1}" sibTransId="{9823D7C7-985A-465F-9F02-C9917CE96ECF}"/>
    <dgm:cxn modelId="{97FDF440-7061-40C9-8289-0FE34A95AE6C}" type="presOf" srcId="{1F60260E-2CA9-49BF-984F-34E0BA9A5655}" destId="{CFE0A72D-AAE5-4E51-98BC-C69507D72040}" srcOrd="0" destOrd="0" presId="urn:microsoft.com/office/officeart/2005/8/layout/default"/>
    <dgm:cxn modelId="{28BE3D65-5EA5-4F34-BAA2-33C8FFF06E62}" type="presOf" srcId="{018217D5-2E40-479B-B608-28A4255405B2}" destId="{C10F22F2-5FE9-4AB8-98CE-4113B35563FF}" srcOrd="0" destOrd="0" presId="urn:microsoft.com/office/officeart/2005/8/layout/default"/>
    <dgm:cxn modelId="{EDE1A74A-CADD-4A9B-83E0-28B550D1E6DD}" srcId="{1EE5CAD9-CD1C-4CCD-BDC0-D79E7BEAD551}" destId="{E2F5D8AB-FA46-4E14-B1D4-7E6364EF0F72}" srcOrd="2" destOrd="0" parTransId="{08DC8463-24C9-43CF-A421-66191BD2C15E}" sibTransId="{B05EC2A3-118B-4B59-9EE5-12E836EF90A9}"/>
    <dgm:cxn modelId="{F768964D-1FEE-4616-8372-5DA2BECCD2AD}" type="presOf" srcId="{E2F5D8AB-FA46-4E14-B1D4-7E6364EF0F72}" destId="{8392F642-E793-4F82-9975-634098233830}" srcOrd="0" destOrd="0" presId="urn:microsoft.com/office/officeart/2005/8/layout/default"/>
    <dgm:cxn modelId="{2A4FC355-29B5-4430-B7F7-9EB37855F6EF}" srcId="{1EE5CAD9-CD1C-4CCD-BDC0-D79E7BEAD551}" destId="{789AE294-8166-4857-9A99-09CCE77A2FCF}" srcOrd="7" destOrd="0" parTransId="{3C052440-137E-48BF-B701-DC0806FADFB0}" sibTransId="{953FDE3C-84D0-40D6-89C4-A840B0B434AE}"/>
    <dgm:cxn modelId="{43582577-4F64-45A4-86E7-0BB70515A9E3}" type="presOf" srcId="{789AE294-8166-4857-9A99-09CCE77A2FCF}" destId="{A2818B45-39BC-4B6F-A359-E0C22CDE1405}" srcOrd="0" destOrd="0" presId="urn:microsoft.com/office/officeart/2005/8/layout/default"/>
    <dgm:cxn modelId="{3FE89C89-B777-4178-AB0C-B07AEBA09F01}" srcId="{1EE5CAD9-CD1C-4CCD-BDC0-D79E7BEAD551}" destId="{22942E21-15A3-4C0D-8D6B-69AC4C1AC6BC}" srcOrd="6" destOrd="0" parTransId="{D42ED4EE-AFF0-43C3-8918-6F9CC456379C}" sibTransId="{72327A03-0E1B-4FA7-BD9D-A8B5918D0226}"/>
    <dgm:cxn modelId="{E607538D-6BE0-4B3B-9B50-7B6FE6FFA829}" srcId="{1EE5CAD9-CD1C-4CCD-BDC0-D79E7BEAD551}" destId="{56058185-2BF5-430D-BFAD-0DAC744017FF}" srcOrd="0" destOrd="0" parTransId="{CE0AC747-7F53-46FD-8C89-9056D2D72069}" sibTransId="{1A9A9141-C951-4126-A546-3021CA023F99}"/>
    <dgm:cxn modelId="{38F2D4A0-1610-4752-96C0-E2D46D302CE7}" type="presOf" srcId="{22942E21-15A3-4C0D-8D6B-69AC4C1AC6BC}" destId="{CF855121-3101-46B1-8E0B-2526BFDEC5AC}" srcOrd="0" destOrd="0" presId="urn:microsoft.com/office/officeart/2005/8/layout/default"/>
    <dgm:cxn modelId="{D53B67A5-46F4-4C1F-87FF-15805D5B28B9}" type="presOf" srcId="{56058185-2BF5-430D-BFAD-0DAC744017FF}" destId="{951F8920-A057-4DA5-8ADF-B60335674294}" srcOrd="0" destOrd="0" presId="urn:microsoft.com/office/officeart/2005/8/layout/default"/>
    <dgm:cxn modelId="{2D516BBA-2FA9-4DFD-9E0D-DFA534F85823}" type="presOf" srcId="{863FA72C-9CD7-4662-9609-0010499FAA72}" destId="{74392D96-19BE-4870-B463-00F4824C38BD}" srcOrd="0" destOrd="0" presId="urn:microsoft.com/office/officeart/2005/8/layout/default"/>
    <dgm:cxn modelId="{FFF107CB-EB9B-4319-9DE3-9B810BD745ED}" srcId="{1EE5CAD9-CD1C-4CCD-BDC0-D79E7BEAD551}" destId="{1F60260E-2CA9-49BF-984F-34E0BA9A5655}" srcOrd="5" destOrd="0" parTransId="{26D2955F-A5B1-48B5-895B-DD6CA27BBB4A}" sibTransId="{2636F640-B000-47C0-AEA0-753DD8D62C4B}"/>
    <dgm:cxn modelId="{774C65CE-12B5-406B-909A-AB0B53482C06}" type="presOf" srcId="{19406F1A-01D7-42EA-9686-6CB798A91E5D}" destId="{FCEFFFD7-7766-4C4A-99A2-A01386ADF837}" srcOrd="0" destOrd="0" presId="urn:microsoft.com/office/officeart/2005/8/layout/default"/>
    <dgm:cxn modelId="{1BA039D2-9818-4B0B-A6D1-8FABA074FAE1}" srcId="{1EE5CAD9-CD1C-4CCD-BDC0-D79E7BEAD551}" destId="{0C394454-C5D0-4A65-B5D0-B53674430524}" srcOrd="3" destOrd="0" parTransId="{0AB7BF6B-0840-42A9-8794-9AE0E729BB16}" sibTransId="{54465071-3FCC-4A62-B496-C5217D15B766}"/>
    <dgm:cxn modelId="{75B0E7DB-7E5B-43F1-BBF5-AE226B825737}" type="presOf" srcId="{5285ECF2-6F4C-4408-8465-6895944311C5}" destId="{0E8962B6-B32E-4CFC-87FC-701DAF31176D}" srcOrd="0" destOrd="0" presId="urn:microsoft.com/office/officeart/2005/8/layout/default"/>
    <dgm:cxn modelId="{42C41FE6-09FF-4CE7-8815-9981D1FF85B5}" type="presOf" srcId="{1EE5CAD9-CD1C-4CCD-BDC0-D79E7BEAD551}" destId="{AF11D1E4-054D-49FF-8F63-037B8D762A82}" srcOrd="0" destOrd="0" presId="urn:microsoft.com/office/officeart/2005/8/layout/default"/>
    <dgm:cxn modelId="{B156D3FE-4B3A-4219-A5E9-E9C128C25503}" srcId="{1EE5CAD9-CD1C-4CCD-BDC0-D79E7BEAD551}" destId="{863FA72C-9CD7-4662-9609-0010499FAA72}" srcOrd="9" destOrd="0" parTransId="{E3A7B610-A3F6-4446-8D6E-ECB165F222CB}" sibTransId="{15332B6C-7F09-4D76-B73B-E289A618F6E4}"/>
    <dgm:cxn modelId="{27A86D21-C49F-4960-A54C-AB061548DE60}" type="presParOf" srcId="{AF11D1E4-054D-49FF-8F63-037B8D762A82}" destId="{951F8920-A057-4DA5-8ADF-B60335674294}" srcOrd="0" destOrd="0" presId="urn:microsoft.com/office/officeart/2005/8/layout/default"/>
    <dgm:cxn modelId="{E5833D25-04AD-4843-8F6B-2261EA17739B}" type="presParOf" srcId="{AF11D1E4-054D-49FF-8F63-037B8D762A82}" destId="{AFB8845F-79CA-4C93-BFB9-8C7BAE63A73C}" srcOrd="1" destOrd="0" presId="urn:microsoft.com/office/officeart/2005/8/layout/default"/>
    <dgm:cxn modelId="{8E999E20-7E0B-48DF-A4C3-55C2388E4E35}" type="presParOf" srcId="{AF11D1E4-054D-49FF-8F63-037B8D762A82}" destId="{0E8962B6-B32E-4CFC-87FC-701DAF31176D}" srcOrd="2" destOrd="0" presId="urn:microsoft.com/office/officeart/2005/8/layout/default"/>
    <dgm:cxn modelId="{9F79B8EB-DE89-46B4-9F24-83B8506DED57}" type="presParOf" srcId="{AF11D1E4-054D-49FF-8F63-037B8D762A82}" destId="{D160E79F-DA25-4CD9-AA3C-7CE7109C5E37}" srcOrd="3" destOrd="0" presId="urn:microsoft.com/office/officeart/2005/8/layout/default"/>
    <dgm:cxn modelId="{046DB4EA-95A4-4C78-8522-FEFC7B355B85}" type="presParOf" srcId="{AF11D1E4-054D-49FF-8F63-037B8D762A82}" destId="{8392F642-E793-4F82-9975-634098233830}" srcOrd="4" destOrd="0" presId="urn:microsoft.com/office/officeart/2005/8/layout/default"/>
    <dgm:cxn modelId="{736EF896-7CF9-46B2-8C54-7BD2590DE3A8}" type="presParOf" srcId="{AF11D1E4-054D-49FF-8F63-037B8D762A82}" destId="{355C5EB9-4650-4BB6-9956-2CF1A946F778}" srcOrd="5" destOrd="0" presId="urn:microsoft.com/office/officeart/2005/8/layout/default"/>
    <dgm:cxn modelId="{7FB10879-4F7F-44B3-8D10-C36D734A63D6}" type="presParOf" srcId="{AF11D1E4-054D-49FF-8F63-037B8D762A82}" destId="{889C2096-728F-4263-A38B-043EDA29FED4}" srcOrd="6" destOrd="0" presId="urn:microsoft.com/office/officeart/2005/8/layout/default"/>
    <dgm:cxn modelId="{872E4BC0-31A8-442A-BD94-4660DD1EC34F}" type="presParOf" srcId="{AF11D1E4-054D-49FF-8F63-037B8D762A82}" destId="{078977AD-396F-45E8-AB53-920E9604ED6D}" srcOrd="7" destOrd="0" presId="urn:microsoft.com/office/officeart/2005/8/layout/default"/>
    <dgm:cxn modelId="{B4556D75-6F38-4C06-9318-CFC2D35C7564}" type="presParOf" srcId="{AF11D1E4-054D-49FF-8F63-037B8D762A82}" destId="{C10F22F2-5FE9-4AB8-98CE-4113B35563FF}" srcOrd="8" destOrd="0" presId="urn:microsoft.com/office/officeart/2005/8/layout/default"/>
    <dgm:cxn modelId="{D2A4A50C-5E4B-437C-9E4C-6F5849047C32}" type="presParOf" srcId="{AF11D1E4-054D-49FF-8F63-037B8D762A82}" destId="{45BECEF2-4363-49D2-9FA9-E4D5C0DC2661}" srcOrd="9" destOrd="0" presId="urn:microsoft.com/office/officeart/2005/8/layout/default"/>
    <dgm:cxn modelId="{DC4E16EC-9AA0-436E-8E29-8FCFAA451DE5}" type="presParOf" srcId="{AF11D1E4-054D-49FF-8F63-037B8D762A82}" destId="{CFE0A72D-AAE5-4E51-98BC-C69507D72040}" srcOrd="10" destOrd="0" presId="urn:microsoft.com/office/officeart/2005/8/layout/default"/>
    <dgm:cxn modelId="{5185A406-7BBF-4601-97FA-FAA6C54794DD}" type="presParOf" srcId="{AF11D1E4-054D-49FF-8F63-037B8D762A82}" destId="{A35E2095-F4A1-4C43-940D-5F57C8889984}" srcOrd="11" destOrd="0" presId="urn:microsoft.com/office/officeart/2005/8/layout/default"/>
    <dgm:cxn modelId="{F4CA01DB-9170-4B85-BFB1-DE1038164151}" type="presParOf" srcId="{AF11D1E4-054D-49FF-8F63-037B8D762A82}" destId="{CF855121-3101-46B1-8E0B-2526BFDEC5AC}" srcOrd="12" destOrd="0" presId="urn:microsoft.com/office/officeart/2005/8/layout/default"/>
    <dgm:cxn modelId="{E1774F03-6986-42FF-8303-ABD8DDBE0981}" type="presParOf" srcId="{AF11D1E4-054D-49FF-8F63-037B8D762A82}" destId="{03C3BCBD-7278-4BF2-9F3A-202F05826861}" srcOrd="13" destOrd="0" presId="urn:microsoft.com/office/officeart/2005/8/layout/default"/>
    <dgm:cxn modelId="{E9CDDA44-631A-4D82-9440-13BABE66E3AE}" type="presParOf" srcId="{AF11D1E4-054D-49FF-8F63-037B8D762A82}" destId="{A2818B45-39BC-4B6F-A359-E0C22CDE1405}" srcOrd="14" destOrd="0" presId="urn:microsoft.com/office/officeart/2005/8/layout/default"/>
    <dgm:cxn modelId="{5BFB2662-07B3-4755-9C03-1F4EA8BC5915}" type="presParOf" srcId="{AF11D1E4-054D-49FF-8F63-037B8D762A82}" destId="{555BF511-5E54-4AF9-AC48-D441A17E1911}" srcOrd="15" destOrd="0" presId="urn:microsoft.com/office/officeart/2005/8/layout/default"/>
    <dgm:cxn modelId="{B6A12FD4-FCF6-43B2-9DD8-0774A335FE2D}" type="presParOf" srcId="{AF11D1E4-054D-49FF-8F63-037B8D762A82}" destId="{FCEFFFD7-7766-4C4A-99A2-A01386ADF837}" srcOrd="16" destOrd="0" presId="urn:microsoft.com/office/officeart/2005/8/layout/default"/>
    <dgm:cxn modelId="{09AA3D1D-6A0B-4305-84D1-B66570EAC7AE}" type="presParOf" srcId="{AF11D1E4-054D-49FF-8F63-037B8D762A82}" destId="{2F758800-D739-4E85-8522-42A6823E1D18}" srcOrd="17" destOrd="0" presId="urn:microsoft.com/office/officeart/2005/8/layout/default"/>
    <dgm:cxn modelId="{E69423D7-CDC5-441A-A17D-48B9AB75AC7A}" type="presParOf" srcId="{AF11D1E4-054D-49FF-8F63-037B8D762A82}" destId="{74392D96-19BE-4870-B463-00F4824C38B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0723FE-15EF-498E-AAF6-7B9931CD63A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32512A4B-EC0A-46C8-9836-1FE6C979F1FA}">
      <dgm:prSet/>
      <dgm:spPr/>
      <dgm:t>
        <a:bodyPr/>
        <a:lstStyle/>
        <a:p>
          <a:r>
            <a:rPr lang="tr-TR">
              <a:effectLst>
                <a:outerShdw blurRad="38100" dist="38100" dir="2700000" algn="tl">
                  <a:srgbClr val="000000">
                    <a:alpha val="43137"/>
                  </a:srgbClr>
                </a:outerShdw>
              </a:effectLst>
            </a:rPr>
            <a:t>Çatalı, kaşığı, tabağı, tası sıyırıp yimeden önce kapları yıkamak ve silmek</a:t>
          </a:r>
          <a:endParaRPr lang="en-US">
            <a:effectLst>
              <a:outerShdw blurRad="38100" dist="38100" dir="2700000" algn="tl">
                <a:srgbClr val="000000">
                  <a:alpha val="43137"/>
                </a:srgbClr>
              </a:outerShdw>
            </a:effectLst>
          </a:endParaRPr>
        </a:p>
      </dgm:t>
    </dgm:pt>
    <dgm:pt modelId="{0A0EEDB1-CE06-4BFB-9E1F-F6965D38B016}" type="parTrans" cxnId="{69894A23-BC77-4EB5-954B-7CE28A16FD92}">
      <dgm:prSet/>
      <dgm:spPr/>
      <dgm:t>
        <a:bodyPr/>
        <a:lstStyle/>
        <a:p>
          <a:endParaRPr lang="en-US">
            <a:effectLst>
              <a:outerShdw blurRad="38100" dist="38100" dir="2700000" algn="tl">
                <a:srgbClr val="000000">
                  <a:alpha val="43137"/>
                </a:srgbClr>
              </a:outerShdw>
            </a:effectLst>
          </a:endParaRPr>
        </a:p>
      </dgm:t>
    </dgm:pt>
    <dgm:pt modelId="{D79CCBB5-7D46-413B-9F0C-51DF2D12B416}" type="sibTrans" cxnId="{69894A23-BC77-4EB5-954B-7CE28A16FD92}">
      <dgm:prSet/>
      <dgm:spPr/>
      <dgm:t>
        <a:bodyPr/>
        <a:lstStyle/>
        <a:p>
          <a:endParaRPr lang="en-US">
            <a:effectLst>
              <a:outerShdw blurRad="38100" dist="38100" dir="2700000" algn="tl">
                <a:srgbClr val="000000">
                  <a:alpha val="43137"/>
                </a:srgbClr>
              </a:outerShdw>
            </a:effectLst>
          </a:endParaRPr>
        </a:p>
      </dgm:t>
    </dgm:pt>
    <dgm:pt modelId="{5E927135-ACD0-4EA0-B20C-08756AF16A44}">
      <dgm:prSet/>
      <dgm:spPr/>
      <dgm:t>
        <a:bodyPr/>
        <a:lstStyle/>
        <a:p>
          <a:r>
            <a:rPr lang="tr-TR">
              <a:effectLst>
                <a:outerShdw blurRad="38100" dist="38100" dir="2700000" algn="tl">
                  <a:srgbClr val="000000">
                    <a:alpha val="43137"/>
                  </a:srgbClr>
                </a:outerShdw>
              </a:effectLst>
            </a:rPr>
            <a:t>Sofra bezi ve masa üstüne düşen ekmek ve yemek kırıntılarını toplamayıp atmak</a:t>
          </a:r>
          <a:endParaRPr lang="en-US" dirty="0">
            <a:effectLst>
              <a:outerShdw blurRad="38100" dist="38100" dir="2700000" algn="tl">
                <a:srgbClr val="000000">
                  <a:alpha val="43137"/>
                </a:srgbClr>
              </a:outerShdw>
            </a:effectLst>
          </a:endParaRPr>
        </a:p>
      </dgm:t>
    </dgm:pt>
    <dgm:pt modelId="{70E77564-A933-4780-BB89-2170F51BADAD}" type="parTrans" cxnId="{DE76B5AD-E7B8-428B-8CF8-48E6FDC15406}">
      <dgm:prSet/>
      <dgm:spPr/>
      <dgm:t>
        <a:bodyPr/>
        <a:lstStyle/>
        <a:p>
          <a:endParaRPr lang="en-US">
            <a:effectLst>
              <a:outerShdw blurRad="38100" dist="38100" dir="2700000" algn="tl">
                <a:srgbClr val="000000">
                  <a:alpha val="43137"/>
                </a:srgbClr>
              </a:outerShdw>
            </a:effectLst>
          </a:endParaRPr>
        </a:p>
      </dgm:t>
    </dgm:pt>
    <dgm:pt modelId="{007C8315-1877-4E40-A372-DA260C9C92F4}" type="sibTrans" cxnId="{DE76B5AD-E7B8-428B-8CF8-48E6FDC15406}">
      <dgm:prSet/>
      <dgm:spPr/>
      <dgm:t>
        <a:bodyPr/>
        <a:lstStyle/>
        <a:p>
          <a:endParaRPr lang="en-US">
            <a:effectLst>
              <a:outerShdw blurRad="38100" dist="38100" dir="2700000" algn="tl">
                <a:srgbClr val="000000">
                  <a:alpha val="43137"/>
                </a:srgbClr>
              </a:outerShdw>
            </a:effectLst>
          </a:endParaRPr>
        </a:p>
      </dgm:t>
    </dgm:pt>
    <dgm:pt modelId="{77956899-6D01-499D-99A6-AC8D88D83414}">
      <dgm:prSet/>
      <dgm:spPr/>
      <dgm:t>
        <a:bodyPr/>
        <a:lstStyle/>
        <a:p>
          <a:r>
            <a:rPr lang="tr-TR">
              <a:effectLst>
                <a:outerShdw blurRad="38100" dist="38100" dir="2700000" algn="tl">
                  <a:srgbClr val="000000">
                    <a:alpha val="43137"/>
                  </a:srgbClr>
                </a:outerShdw>
              </a:effectLst>
            </a:rPr>
            <a:t>Fasülye, pirinç, nohud gibi şeyleri yıkarken dökmek</a:t>
          </a:r>
          <a:endParaRPr lang="en-US">
            <a:effectLst>
              <a:outerShdw blurRad="38100" dist="38100" dir="2700000" algn="tl">
                <a:srgbClr val="000000">
                  <a:alpha val="43137"/>
                </a:srgbClr>
              </a:outerShdw>
            </a:effectLst>
          </a:endParaRPr>
        </a:p>
      </dgm:t>
    </dgm:pt>
    <dgm:pt modelId="{2727F045-BD0B-46D2-8294-3151DB27659B}" type="parTrans" cxnId="{E8AB58B2-69F6-4DF1-98D5-0F05A6126AC3}">
      <dgm:prSet/>
      <dgm:spPr/>
      <dgm:t>
        <a:bodyPr/>
        <a:lstStyle/>
        <a:p>
          <a:endParaRPr lang="en-US">
            <a:effectLst>
              <a:outerShdw blurRad="38100" dist="38100" dir="2700000" algn="tl">
                <a:srgbClr val="000000">
                  <a:alpha val="43137"/>
                </a:srgbClr>
              </a:outerShdw>
            </a:effectLst>
          </a:endParaRPr>
        </a:p>
      </dgm:t>
    </dgm:pt>
    <dgm:pt modelId="{F2D6EE5F-00EB-4EAC-BBC2-00E9BD8DBEDA}" type="sibTrans" cxnId="{E8AB58B2-69F6-4DF1-98D5-0F05A6126AC3}">
      <dgm:prSet/>
      <dgm:spPr/>
      <dgm:t>
        <a:bodyPr/>
        <a:lstStyle/>
        <a:p>
          <a:endParaRPr lang="en-US">
            <a:effectLst>
              <a:outerShdw blurRad="38100" dist="38100" dir="2700000" algn="tl">
                <a:srgbClr val="000000">
                  <a:alpha val="43137"/>
                </a:srgbClr>
              </a:outerShdw>
            </a:effectLst>
          </a:endParaRPr>
        </a:p>
      </dgm:t>
    </dgm:pt>
    <dgm:pt modelId="{02CA07A3-1A1C-4E62-A6B6-59EC23CA5CEB}">
      <dgm:prSet/>
      <dgm:spPr/>
      <dgm:t>
        <a:bodyPr/>
        <a:lstStyle/>
        <a:p>
          <a:r>
            <a:rPr lang="tr-TR" dirty="0">
              <a:effectLst>
                <a:outerShdw blurRad="38100" dist="38100" dir="2700000" algn="tl">
                  <a:srgbClr val="000000">
                    <a:alpha val="43137"/>
                  </a:srgbClr>
                </a:outerShdw>
              </a:effectLst>
            </a:rPr>
            <a:t>Dökülenleri toplamamak</a:t>
          </a:r>
          <a:endParaRPr lang="en-US" dirty="0">
            <a:effectLst>
              <a:outerShdw blurRad="38100" dist="38100" dir="2700000" algn="tl">
                <a:srgbClr val="000000">
                  <a:alpha val="43137"/>
                </a:srgbClr>
              </a:outerShdw>
            </a:effectLst>
          </a:endParaRPr>
        </a:p>
      </dgm:t>
    </dgm:pt>
    <dgm:pt modelId="{2E5B7E59-84CB-470A-B713-6F9772413ABE}" type="parTrans" cxnId="{6C9FE933-2208-41A0-A217-A1BF3EEEE917}">
      <dgm:prSet/>
      <dgm:spPr/>
      <dgm:t>
        <a:bodyPr/>
        <a:lstStyle/>
        <a:p>
          <a:endParaRPr lang="en-US">
            <a:effectLst>
              <a:outerShdw blurRad="38100" dist="38100" dir="2700000" algn="tl">
                <a:srgbClr val="000000">
                  <a:alpha val="43137"/>
                </a:srgbClr>
              </a:outerShdw>
            </a:effectLst>
          </a:endParaRPr>
        </a:p>
      </dgm:t>
    </dgm:pt>
    <dgm:pt modelId="{EB80BD47-83CD-4F1A-9156-C15D3700B9F9}" type="sibTrans" cxnId="{6C9FE933-2208-41A0-A217-A1BF3EEEE917}">
      <dgm:prSet/>
      <dgm:spPr/>
      <dgm:t>
        <a:bodyPr/>
        <a:lstStyle/>
        <a:p>
          <a:endParaRPr lang="en-US">
            <a:effectLst>
              <a:outerShdw blurRad="38100" dist="38100" dir="2700000" algn="tl">
                <a:srgbClr val="000000">
                  <a:alpha val="43137"/>
                </a:srgbClr>
              </a:outerShdw>
            </a:effectLst>
          </a:endParaRPr>
        </a:p>
      </dgm:t>
    </dgm:pt>
    <dgm:pt modelId="{0F4EAB3B-269B-4C79-89CB-93688702819A}">
      <dgm:prSet/>
      <dgm:spPr/>
      <dgm:t>
        <a:bodyPr/>
        <a:lstStyle/>
        <a:p>
          <a:r>
            <a:rPr lang="tr-TR" dirty="0">
              <a:effectLst>
                <a:outerShdw blurRad="38100" dist="38100" dir="2700000" algn="tl">
                  <a:srgbClr val="000000">
                    <a:alpha val="43137"/>
                  </a:srgbClr>
                </a:outerShdw>
              </a:effectLst>
            </a:rPr>
            <a:t>Elbise, sarık, </a:t>
          </a:r>
          <a:r>
            <a:rPr lang="tr-TR" dirty="0" err="1">
              <a:effectLst>
                <a:outerShdw blurRad="38100" dist="38100" dir="2700000" algn="tl">
                  <a:srgbClr val="000000">
                    <a:alpha val="43137"/>
                  </a:srgbClr>
                </a:outerShdw>
              </a:effectLst>
            </a:rPr>
            <a:t>çorab</a:t>
          </a:r>
          <a:r>
            <a:rPr lang="tr-TR" dirty="0">
              <a:effectLst>
                <a:outerShdw blurRad="38100" dist="38100" dir="2700000" algn="tl">
                  <a:srgbClr val="000000">
                    <a:alpha val="43137"/>
                  </a:srgbClr>
                </a:outerShdw>
              </a:effectLst>
            </a:rPr>
            <a:t>, ayakkabı gibi giyim </a:t>
          </a:r>
          <a:r>
            <a:rPr lang="tr-TR" dirty="0" err="1">
              <a:effectLst>
                <a:outerShdw blurRad="38100" dist="38100" dir="2700000" algn="tl">
                  <a:srgbClr val="000000">
                    <a:alpha val="43137"/>
                  </a:srgbClr>
                </a:outerShdw>
              </a:effectLst>
            </a:rPr>
            <a:t>eşyâsını</a:t>
          </a:r>
          <a:r>
            <a:rPr lang="tr-TR" dirty="0">
              <a:effectLst>
                <a:outerShdw blurRad="38100" dist="38100" dir="2700000" algn="tl">
                  <a:srgbClr val="000000">
                    <a:alpha val="43137"/>
                  </a:srgbClr>
                </a:outerShdw>
              </a:effectLst>
            </a:rPr>
            <a:t> iyi kullanmayıp çabuk eskitmek Onları yırtmak</a:t>
          </a:r>
          <a:endParaRPr lang="en-US" dirty="0">
            <a:effectLst>
              <a:outerShdw blurRad="38100" dist="38100" dir="2700000" algn="tl">
                <a:srgbClr val="000000">
                  <a:alpha val="43137"/>
                </a:srgbClr>
              </a:outerShdw>
            </a:effectLst>
          </a:endParaRPr>
        </a:p>
      </dgm:t>
    </dgm:pt>
    <dgm:pt modelId="{65E69A99-1668-4933-9C62-C70CADFF06AB}" type="parTrans" cxnId="{63AC71DD-69A8-4078-97DA-BBC9CDD46775}">
      <dgm:prSet/>
      <dgm:spPr/>
      <dgm:t>
        <a:bodyPr/>
        <a:lstStyle/>
        <a:p>
          <a:endParaRPr lang="en-US">
            <a:effectLst>
              <a:outerShdw blurRad="38100" dist="38100" dir="2700000" algn="tl">
                <a:srgbClr val="000000">
                  <a:alpha val="43137"/>
                </a:srgbClr>
              </a:outerShdw>
            </a:effectLst>
          </a:endParaRPr>
        </a:p>
      </dgm:t>
    </dgm:pt>
    <dgm:pt modelId="{273C550B-0A2A-45B0-B96E-48FFC1CED4A9}" type="sibTrans" cxnId="{63AC71DD-69A8-4078-97DA-BBC9CDD46775}">
      <dgm:prSet/>
      <dgm:spPr/>
      <dgm:t>
        <a:bodyPr/>
        <a:lstStyle/>
        <a:p>
          <a:endParaRPr lang="en-US">
            <a:effectLst>
              <a:outerShdw blurRad="38100" dist="38100" dir="2700000" algn="tl">
                <a:srgbClr val="000000">
                  <a:alpha val="43137"/>
                </a:srgbClr>
              </a:outerShdw>
            </a:effectLst>
          </a:endParaRPr>
        </a:p>
      </dgm:t>
    </dgm:pt>
    <dgm:pt modelId="{0756E5A3-F544-4AED-87BF-045F110344CA}">
      <dgm:prSet/>
      <dgm:spPr/>
      <dgm:t>
        <a:bodyPr/>
        <a:lstStyle/>
        <a:p>
          <a:r>
            <a:rPr lang="tr-TR">
              <a:effectLst>
                <a:outerShdw blurRad="38100" dist="38100" dir="2700000" algn="tl">
                  <a:srgbClr val="000000">
                    <a:alpha val="43137"/>
                  </a:srgbClr>
                </a:outerShdw>
              </a:effectLst>
            </a:rPr>
            <a:t>Yıkarken suyu, sabunu çok harcamak</a:t>
          </a:r>
          <a:endParaRPr lang="en-US">
            <a:effectLst>
              <a:outerShdw blurRad="38100" dist="38100" dir="2700000" algn="tl">
                <a:srgbClr val="000000">
                  <a:alpha val="43137"/>
                </a:srgbClr>
              </a:outerShdw>
            </a:effectLst>
          </a:endParaRPr>
        </a:p>
      </dgm:t>
    </dgm:pt>
    <dgm:pt modelId="{603A5F0B-5730-478E-9BE7-1C8EAB2E9D9E}" type="parTrans" cxnId="{7B9E09CE-377D-4AC4-8750-269EA7C28E71}">
      <dgm:prSet/>
      <dgm:spPr/>
      <dgm:t>
        <a:bodyPr/>
        <a:lstStyle/>
        <a:p>
          <a:endParaRPr lang="en-US">
            <a:effectLst>
              <a:outerShdw blurRad="38100" dist="38100" dir="2700000" algn="tl">
                <a:srgbClr val="000000">
                  <a:alpha val="43137"/>
                </a:srgbClr>
              </a:outerShdw>
            </a:effectLst>
          </a:endParaRPr>
        </a:p>
      </dgm:t>
    </dgm:pt>
    <dgm:pt modelId="{4333A9A1-7F12-47F0-B98F-A73CFA3A58C2}" type="sibTrans" cxnId="{7B9E09CE-377D-4AC4-8750-269EA7C28E71}">
      <dgm:prSet/>
      <dgm:spPr/>
      <dgm:t>
        <a:bodyPr/>
        <a:lstStyle/>
        <a:p>
          <a:endParaRPr lang="en-US">
            <a:effectLst>
              <a:outerShdw blurRad="38100" dist="38100" dir="2700000" algn="tl">
                <a:srgbClr val="000000">
                  <a:alpha val="43137"/>
                </a:srgbClr>
              </a:outerShdw>
            </a:effectLst>
          </a:endParaRPr>
        </a:p>
      </dgm:t>
    </dgm:pt>
    <dgm:pt modelId="{D9E655C0-ABE6-4210-BF2A-5E64332230EE}">
      <dgm:prSet/>
      <dgm:spPr/>
      <dgm:t>
        <a:bodyPr/>
        <a:lstStyle/>
        <a:p>
          <a:r>
            <a:rPr lang="tr-TR" dirty="0">
              <a:effectLst>
                <a:outerShdw blurRad="38100" dist="38100" dir="2700000" algn="tl">
                  <a:srgbClr val="000000">
                    <a:alpha val="43137"/>
                  </a:srgbClr>
                </a:outerShdw>
              </a:effectLst>
            </a:rPr>
            <a:t>Lâmbayı, </a:t>
          </a:r>
          <a:r>
            <a:rPr lang="tr-TR" dirty="0" err="1">
              <a:effectLst>
                <a:outerShdw blurRad="38100" dist="38100" dir="2700000" algn="tl">
                  <a:srgbClr val="000000">
                    <a:alpha val="43137"/>
                  </a:srgbClr>
                </a:outerShdw>
              </a:effectLst>
            </a:rPr>
            <a:t>mûmu</a:t>
          </a:r>
          <a:r>
            <a:rPr lang="tr-TR" dirty="0">
              <a:effectLst>
                <a:outerShdw blurRad="38100" dist="38100" dir="2700000" algn="tl">
                  <a:srgbClr val="000000">
                    <a:alpha val="43137"/>
                  </a:srgbClr>
                </a:outerShdw>
              </a:effectLst>
            </a:rPr>
            <a:t> [elektriği, gazı] boş yere yakmak</a:t>
          </a:r>
          <a:endParaRPr lang="en-US" dirty="0">
            <a:effectLst>
              <a:outerShdw blurRad="38100" dist="38100" dir="2700000" algn="tl">
                <a:srgbClr val="000000">
                  <a:alpha val="43137"/>
                </a:srgbClr>
              </a:outerShdw>
            </a:effectLst>
          </a:endParaRPr>
        </a:p>
      </dgm:t>
    </dgm:pt>
    <dgm:pt modelId="{0A0CE36D-10CE-40CF-93A1-329C5CAD538E}" type="parTrans" cxnId="{2AD5E091-A4DC-4DCC-9F60-17267794B398}">
      <dgm:prSet/>
      <dgm:spPr/>
      <dgm:t>
        <a:bodyPr/>
        <a:lstStyle/>
        <a:p>
          <a:endParaRPr lang="en-US">
            <a:effectLst>
              <a:outerShdw blurRad="38100" dist="38100" dir="2700000" algn="tl">
                <a:srgbClr val="000000">
                  <a:alpha val="43137"/>
                </a:srgbClr>
              </a:outerShdw>
            </a:effectLst>
          </a:endParaRPr>
        </a:p>
      </dgm:t>
    </dgm:pt>
    <dgm:pt modelId="{80943AFA-5A2F-46C8-9801-B3F16A180D59}" type="sibTrans" cxnId="{2AD5E091-A4DC-4DCC-9F60-17267794B398}">
      <dgm:prSet/>
      <dgm:spPr/>
      <dgm:t>
        <a:bodyPr/>
        <a:lstStyle/>
        <a:p>
          <a:endParaRPr lang="en-US">
            <a:effectLst>
              <a:outerShdw blurRad="38100" dist="38100" dir="2700000" algn="tl">
                <a:srgbClr val="000000">
                  <a:alpha val="43137"/>
                </a:srgbClr>
              </a:outerShdw>
            </a:effectLst>
          </a:endParaRPr>
        </a:p>
      </dgm:t>
    </dgm:pt>
    <dgm:pt modelId="{41C88151-414E-4834-9BF9-CD45EF291C99}">
      <dgm:prSet/>
      <dgm:spPr/>
      <dgm:t>
        <a:bodyPr/>
        <a:lstStyle/>
        <a:p>
          <a:r>
            <a:rPr lang="tr-TR" dirty="0">
              <a:effectLst>
                <a:outerShdw blurRad="38100" dist="38100" dir="2700000" algn="tl">
                  <a:srgbClr val="000000">
                    <a:alpha val="43137"/>
                  </a:srgbClr>
                </a:outerShdw>
              </a:effectLst>
            </a:rPr>
            <a:t>Malı kıymetinden aşağı </a:t>
          </a:r>
          <a:r>
            <a:rPr lang="tr-TR" dirty="0" err="1">
              <a:effectLst>
                <a:outerShdw blurRad="38100" dist="38100" dir="2700000" algn="tl">
                  <a:srgbClr val="000000">
                    <a:alpha val="43137"/>
                  </a:srgbClr>
                </a:outerShdw>
              </a:effectLst>
            </a:rPr>
            <a:t>fiyâta</a:t>
          </a:r>
          <a:r>
            <a:rPr lang="tr-TR" dirty="0">
              <a:effectLst>
                <a:outerShdw blurRad="38100" dist="38100" dir="2700000" algn="tl">
                  <a:srgbClr val="000000">
                    <a:alpha val="43137"/>
                  </a:srgbClr>
                </a:outerShdw>
              </a:effectLst>
            </a:rPr>
            <a:t> satmak</a:t>
          </a:r>
          <a:endParaRPr lang="en-US" dirty="0">
            <a:effectLst>
              <a:outerShdw blurRad="38100" dist="38100" dir="2700000" algn="tl">
                <a:srgbClr val="000000">
                  <a:alpha val="43137"/>
                </a:srgbClr>
              </a:outerShdw>
            </a:effectLst>
          </a:endParaRPr>
        </a:p>
      </dgm:t>
    </dgm:pt>
    <dgm:pt modelId="{EA01FE59-FEC9-4D92-9151-1999DCA529B8}" type="parTrans" cxnId="{2C51B3CF-23EB-4A64-8EF3-B0CC6BE3AA29}">
      <dgm:prSet/>
      <dgm:spPr/>
      <dgm:t>
        <a:bodyPr/>
        <a:lstStyle/>
        <a:p>
          <a:endParaRPr lang="en-US">
            <a:effectLst>
              <a:outerShdw blurRad="38100" dist="38100" dir="2700000" algn="tl">
                <a:srgbClr val="000000">
                  <a:alpha val="43137"/>
                </a:srgbClr>
              </a:outerShdw>
            </a:effectLst>
          </a:endParaRPr>
        </a:p>
      </dgm:t>
    </dgm:pt>
    <dgm:pt modelId="{A5E539F8-DF00-42B4-AE0A-BB39B9D49014}" type="sibTrans" cxnId="{2C51B3CF-23EB-4A64-8EF3-B0CC6BE3AA29}">
      <dgm:prSet/>
      <dgm:spPr/>
      <dgm:t>
        <a:bodyPr/>
        <a:lstStyle/>
        <a:p>
          <a:endParaRPr lang="en-US">
            <a:effectLst>
              <a:outerShdw blurRad="38100" dist="38100" dir="2700000" algn="tl">
                <a:srgbClr val="000000">
                  <a:alpha val="43137"/>
                </a:srgbClr>
              </a:outerShdw>
            </a:effectLst>
          </a:endParaRPr>
        </a:p>
      </dgm:t>
    </dgm:pt>
    <dgm:pt modelId="{B5365C75-14D8-4074-9F01-18A2EDAF2BA7}">
      <dgm:prSet/>
      <dgm:spPr/>
      <dgm:t>
        <a:bodyPr/>
        <a:lstStyle/>
        <a:p>
          <a:r>
            <a:rPr lang="tr-TR">
              <a:effectLst>
                <a:outerShdw blurRad="38100" dist="38100" dir="2700000" algn="tl">
                  <a:srgbClr val="000000">
                    <a:alpha val="43137"/>
                  </a:srgbClr>
                </a:outerShdw>
              </a:effectLst>
            </a:rPr>
            <a:t>Kıymetinden yukarı fiyâtla satın alarak aldanmak</a:t>
          </a:r>
          <a:endParaRPr lang="en-US">
            <a:effectLst>
              <a:outerShdw blurRad="38100" dist="38100" dir="2700000" algn="tl">
                <a:srgbClr val="000000">
                  <a:alpha val="43137"/>
                </a:srgbClr>
              </a:outerShdw>
            </a:effectLst>
          </a:endParaRPr>
        </a:p>
      </dgm:t>
    </dgm:pt>
    <dgm:pt modelId="{6FF0A92E-CB22-4E79-92A4-28ACB0E442FC}" type="parTrans" cxnId="{EA772132-1B98-4739-A5E4-21E6C0D10E39}">
      <dgm:prSet/>
      <dgm:spPr/>
      <dgm:t>
        <a:bodyPr/>
        <a:lstStyle/>
        <a:p>
          <a:endParaRPr lang="en-US">
            <a:effectLst>
              <a:outerShdw blurRad="38100" dist="38100" dir="2700000" algn="tl">
                <a:srgbClr val="000000">
                  <a:alpha val="43137"/>
                </a:srgbClr>
              </a:outerShdw>
            </a:effectLst>
          </a:endParaRPr>
        </a:p>
      </dgm:t>
    </dgm:pt>
    <dgm:pt modelId="{0F632145-E01B-4F43-A600-0105F3FB038A}" type="sibTrans" cxnId="{EA772132-1B98-4739-A5E4-21E6C0D10E39}">
      <dgm:prSet/>
      <dgm:spPr/>
      <dgm:t>
        <a:bodyPr/>
        <a:lstStyle/>
        <a:p>
          <a:endParaRPr lang="en-US">
            <a:effectLst>
              <a:outerShdw blurRad="38100" dist="38100" dir="2700000" algn="tl">
                <a:srgbClr val="000000">
                  <a:alpha val="43137"/>
                </a:srgbClr>
              </a:outerShdw>
            </a:effectLst>
          </a:endParaRPr>
        </a:p>
      </dgm:t>
    </dgm:pt>
    <dgm:pt modelId="{DC32E1A7-FD03-4964-A6FB-BB177995C1C7}" type="pres">
      <dgm:prSet presAssocID="{9D0723FE-15EF-498E-AAF6-7B9931CD63AD}" presName="diagram" presStyleCnt="0">
        <dgm:presLayoutVars>
          <dgm:dir/>
          <dgm:resizeHandles val="exact"/>
        </dgm:presLayoutVars>
      </dgm:prSet>
      <dgm:spPr/>
    </dgm:pt>
    <dgm:pt modelId="{D680C6B2-0965-4E0D-872C-94B7BCD9FBEA}" type="pres">
      <dgm:prSet presAssocID="{32512A4B-EC0A-46C8-9836-1FE6C979F1FA}" presName="node" presStyleLbl="node1" presStyleIdx="0" presStyleCnt="9">
        <dgm:presLayoutVars>
          <dgm:bulletEnabled val="1"/>
        </dgm:presLayoutVars>
      </dgm:prSet>
      <dgm:spPr/>
    </dgm:pt>
    <dgm:pt modelId="{D986281B-EC51-4E34-8F26-D8AE30048B38}" type="pres">
      <dgm:prSet presAssocID="{D79CCBB5-7D46-413B-9F0C-51DF2D12B416}" presName="sibTrans" presStyleCnt="0"/>
      <dgm:spPr/>
    </dgm:pt>
    <dgm:pt modelId="{F0C1D462-FB97-4C58-A911-5A1E5BE43ACC}" type="pres">
      <dgm:prSet presAssocID="{5E927135-ACD0-4EA0-B20C-08756AF16A44}" presName="node" presStyleLbl="node1" presStyleIdx="1" presStyleCnt="9">
        <dgm:presLayoutVars>
          <dgm:bulletEnabled val="1"/>
        </dgm:presLayoutVars>
      </dgm:prSet>
      <dgm:spPr/>
    </dgm:pt>
    <dgm:pt modelId="{032903E7-EC0E-44C8-A26F-7A78C56AB144}" type="pres">
      <dgm:prSet presAssocID="{007C8315-1877-4E40-A372-DA260C9C92F4}" presName="sibTrans" presStyleCnt="0"/>
      <dgm:spPr/>
    </dgm:pt>
    <dgm:pt modelId="{1279EE0D-02E8-4BC7-A994-106F203662F5}" type="pres">
      <dgm:prSet presAssocID="{77956899-6D01-499D-99A6-AC8D88D83414}" presName="node" presStyleLbl="node1" presStyleIdx="2" presStyleCnt="9">
        <dgm:presLayoutVars>
          <dgm:bulletEnabled val="1"/>
        </dgm:presLayoutVars>
      </dgm:prSet>
      <dgm:spPr/>
    </dgm:pt>
    <dgm:pt modelId="{62CAE071-8C25-4C6E-8419-6536C934B01D}" type="pres">
      <dgm:prSet presAssocID="{F2D6EE5F-00EB-4EAC-BBC2-00E9BD8DBEDA}" presName="sibTrans" presStyleCnt="0"/>
      <dgm:spPr/>
    </dgm:pt>
    <dgm:pt modelId="{15AA0EBD-0581-4CE1-912F-1DDAF8FB9936}" type="pres">
      <dgm:prSet presAssocID="{02CA07A3-1A1C-4E62-A6B6-59EC23CA5CEB}" presName="node" presStyleLbl="node1" presStyleIdx="3" presStyleCnt="9">
        <dgm:presLayoutVars>
          <dgm:bulletEnabled val="1"/>
        </dgm:presLayoutVars>
      </dgm:prSet>
      <dgm:spPr/>
    </dgm:pt>
    <dgm:pt modelId="{083110D2-6B3D-4B4D-976E-ACDE3CC5B216}" type="pres">
      <dgm:prSet presAssocID="{EB80BD47-83CD-4F1A-9156-C15D3700B9F9}" presName="sibTrans" presStyleCnt="0"/>
      <dgm:spPr/>
    </dgm:pt>
    <dgm:pt modelId="{5B566B37-2689-477C-BE81-758379E441C3}" type="pres">
      <dgm:prSet presAssocID="{0F4EAB3B-269B-4C79-89CB-93688702819A}" presName="node" presStyleLbl="node1" presStyleIdx="4" presStyleCnt="9">
        <dgm:presLayoutVars>
          <dgm:bulletEnabled val="1"/>
        </dgm:presLayoutVars>
      </dgm:prSet>
      <dgm:spPr/>
    </dgm:pt>
    <dgm:pt modelId="{B37E1376-DD48-4ACF-878F-209DA0C26346}" type="pres">
      <dgm:prSet presAssocID="{273C550B-0A2A-45B0-B96E-48FFC1CED4A9}" presName="sibTrans" presStyleCnt="0"/>
      <dgm:spPr/>
    </dgm:pt>
    <dgm:pt modelId="{AB29C717-84D1-40DF-AE2E-0DBBE993985E}" type="pres">
      <dgm:prSet presAssocID="{0756E5A3-F544-4AED-87BF-045F110344CA}" presName="node" presStyleLbl="node1" presStyleIdx="5" presStyleCnt="9">
        <dgm:presLayoutVars>
          <dgm:bulletEnabled val="1"/>
        </dgm:presLayoutVars>
      </dgm:prSet>
      <dgm:spPr/>
    </dgm:pt>
    <dgm:pt modelId="{0617132A-8C68-4C1E-875A-39DA46AC9673}" type="pres">
      <dgm:prSet presAssocID="{4333A9A1-7F12-47F0-B98F-A73CFA3A58C2}" presName="sibTrans" presStyleCnt="0"/>
      <dgm:spPr/>
    </dgm:pt>
    <dgm:pt modelId="{9C327F7D-C406-4A8B-9F9D-EBFEB34A1314}" type="pres">
      <dgm:prSet presAssocID="{D9E655C0-ABE6-4210-BF2A-5E64332230EE}" presName="node" presStyleLbl="node1" presStyleIdx="6" presStyleCnt="9">
        <dgm:presLayoutVars>
          <dgm:bulletEnabled val="1"/>
        </dgm:presLayoutVars>
      </dgm:prSet>
      <dgm:spPr/>
    </dgm:pt>
    <dgm:pt modelId="{7C159872-1199-4AC8-97A2-736E38898285}" type="pres">
      <dgm:prSet presAssocID="{80943AFA-5A2F-46C8-9801-B3F16A180D59}" presName="sibTrans" presStyleCnt="0"/>
      <dgm:spPr/>
    </dgm:pt>
    <dgm:pt modelId="{ED13E941-4BF9-405C-B95A-2220190FD351}" type="pres">
      <dgm:prSet presAssocID="{41C88151-414E-4834-9BF9-CD45EF291C99}" presName="node" presStyleLbl="node1" presStyleIdx="7" presStyleCnt="9">
        <dgm:presLayoutVars>
          <dgm:bulletEnabled val="1"/>
        </dgm:presLayoutVars>
      </dgm:prSet>
      <dgm:spPr/>
    </dgm:pt>
    <dgm:pt modelId="{67616C03-0E57-433D-84F0-CF090FF79AEE}" type="pres">
      <dgm:prSet presAssocID="{A5E539F8-DF00-42B4-AE0A-BB39B9D49014}" presName="sibTrans" presStyleCnt="0"/>
      <dgm:spPr/>
    </dgm:pt>
    <dgm:pt modelId="{C2612437-01E9-4B62-B95C-BA90FE9CBD61}" type="pres">
      <dgm:prSet presAssocID="{B5365C75-14D8-4074-9F01-18A2EDAF2BA7}" presName="node" presStyleLbl="node1" presStyleIdx="8" presStyleCnt="9">
        <dgm:presLayoutVars>
          <dgm:bulletEnabled val="1"/>
        </dgm:presLayoutVars>
      </dgm:prSet>
      <dgm:spPr/>
    </dgm:pt>
  </dgm:ptLst>
  <dgm:cxnLst>
    <dgm:cxn modelId="{AA4F701D-479C-42CC-8966-692C5AA59432}" type="presOf" srcId="{02CA07A3-1A1C-4E62-A6B6-59EC23CA5CEB}" destId="{15AA0EBD-0581-4CE1-912F-1DDAF8FB9936}" srcOrd="0" destOrd="0" presId="urn:microsoft.com/office/officeart/2005/8/layout/default"/>
    <dgm:cxn modelId="{69894A23-BC77-4EB5-954B-7CE28A16FD92}" srcId="{9D0723FE-15EF-498E-AAF6-7B9931CD63AD}" destId="{32512A4B-EC0A-46C8-9836-1FE6C979F1FA}" srcOrd="0" destOrd="0" parTransId="{0A0EEDB1-CE06-4BFB-9E1F-F6965D38B016}" sibTransId="{D79CCBB5-7D46-413B-9F0C-51DF2D12B416}"/>
    <dgm:cxn modelId="{EA772132-1B98-4739-A5E4-21E6C0D10E39}" srcId="{9D0723FE-15EF-498E-AAF6-7B9931CD63AD}" destId="{B5365C75-14D8-4074-9F01-18A2EDAF2BA7}" srcOrd="8" destOrd="0" parTransId="{6FF0A92E-CB22-4E79-92A4-28ACB0E442FC}" sibTransId="{0F632145-E01B-4F43-A600-0105F3FB038A}"/>
    <dgm:cxn modelId="{6C9FE933-2208-41A0-A217-A1BF3EEEE917}" srcId="{9D0723FE-15EF-498E-AAF6-7B9931CD63AD}" destId="{02CA07A3-1A1C-4E62-A6B6-59EC23CA5CEB}" srcOrd="3" destOrd="0" parTransId="{2E5B7E59-84CB-470A-B713-6F9772413ABE}" sibTransId="{EB80BD47-83CD-4F1A-9156-C15D3700B9F9}"/>
    <dgm:cxn modelId="{7D982E36-0645-4DC5-8FB5-A505B5469263}" type="presOf" srcId="{D9E655C0-ABE6-4210-BF2A-5E64332230EE}" destId="{9C327F7D-C406-4A8B-9F9D-EBFEB34A1314}" srcOrd="0" destOrd="0" presId="urn:microsoft.com/office/officeart/2005/8/layout/default"/>
    <dgm:cxn modelId="{E444943E-1AAC-4696-977D-993ED0CB0330}" type="presOf" srcId="{41C88151-414E-4834-9BF9-CD45EF291C99}" destId="{ED13E941-4BF9-405C-B95A-2220190FD351}" srcOrd="0" destOrd="0" presId="urn:microsoft.com/office/officeart/2005/8/layout/default"/>
    <dgm:cxn modelId="{41CB5448-100A-4319-8CDB-E5337F06FFCF}" type="presOf" srcId="{9D0723FE-15EF-498E-AAF6-7B9931CD63AD}" destId="{DC32E1A7-FD03-4964-A6FB-BB177995C1C7}" srcOrd="0" destOrd="0" presId="urn:microsoft.com/office/officeart/2005/8/layout/default"/>
    <dgm:cxn modelId="{6B53D758-A065-4586-89C7-4631796A6E67}" type="presOf" srcId="{32512A4B-EC0A-46C8-9836-1FE6C979F1FA}" destId="{D680C6B2-0965-4E0D-872C-94B7BCD9FBEA}" srcOrd="0" destOrd="0" presId="urn:microsoft.com/office/officeart/2005/8/layout/default"/>
    <dgm:cxn modelId="{2AD5E091-A4DC-4DCC-9F60-17267794B398}" srcId="{9D0723FE-15EF-498E-AAF6-7B9931CD63AD}" destId="{D9E655C0-ABE6-4210-BF2A-5E64332230EE}" srcOrd="6" destOrd="0" parTransId="{0A0CE36D-10CE-40CF-93A1-329C5CAD538E}" sibTransId="{80943AFA-5A2F-46C8-9801-B3F16A180D59}"/>
    <dgm:cxn modelId="{3EDB0693-78A2-4ECB-954C-BBBA139023A7}" type="presOf" srcId="{B5365C75-14D8-4074-9F01-18A2EDAF2BA7}" destId="{C2612437-01E9-4B62-B95C-BA90FE9CBD61}" srcOrd="0" destOrd="0" presId="urn:microsoft.com/office/officeart/2005/8/layout/default"/>
    <dgm:cxn modelId="{E963929D-92E3-4CFB-99B8-C380332432C2}" type="presOf" srcId="{0F4EAB3B-269B-4C79-89CB-93688702819A}" destId="{5B566B37-2689-477C-BE81-758379E441C3}" srcOrd="0" destOrd="0" presId="urn:microsoft.com/office/officeart/2005/8/layout/default"/>
    <dgm:cxn modelId="{DE76B5AD-E7B8-428B-8CF8-48E6FDC15406}" srcId="{9D0723FE-15EF-498E-AAF6-7B9931CD63AD}" destId="{5E927135-ACD0-4EA0-B20C-08756AF16A44}" srcOrd="1" destOrd="0" parTransId="{70E77564-A933-4780-BB89-2170F51BADAD}" sibTransId="{007C8315-1877-4E40-A372-DA260C9C92F4}"/>
    <dgm:cxn modelId="{E8AB58B2-69F6-4DF1-98D5-0F05A6126AC3}" srcId="{9D0723FE-15EF-498E-AAF6-7B9931CD63AD}" destId="{77956899-6D01-499D-99A6-AC8D88D83414}" srcOrd="2" destOrd="0" parTransId="{2727F045-BD0B-46D2-8294-3151DB27659B}" sibTransId="{F2D6EE5F-00EB-4EAC-BBC2-00E9BD8DBEDA}"/>
    <dgm:cxn modelId="{7B9E09CE-377D-4AC4-8750-269EA7C28E71}" srcId="{9D0723FE-15EF-498E-AAF6-7B9931CD63AD}" destId="{0756E5A3-F544-4AED-87BF-045F110344CA}" srcOrd="5" destOrd="0" parTransId="{603A5F0B-5730-478E-9BE7-1C8EAB2E9D9E}" sibTransId="{4333A9A1-7F12-47F0-B98F-A73CFA3A58C2}"/>
    <dgm:cxn modelId="{2C51B3CF-23EB-4A64-8EF3-B0CC6BE3AA29}" srcId="{9D0723FE-15EF-498E-AAF6-7B9931CD63AD}" destId="{41C88151-414E-4834-9BF9-CD45EF291C99}" srcOrd="7" destOrd="0" parTransId="{EA01FE59-FEC9-4D92-9151-1999DCA529B8}" sibTransId="{A5E539F8-DF00-42B4-AE0A-BB39B9D49014}"/>
    <dgm:cxn modelId="{63AC71DD-69A8-4078-97DA-BBC9CDD46775}" srcId="{9D0723FE-15EF-498E-AAF6-7B9931CD63AD}" destId="{0F4EAB3B-269B-4C79-89CB-93688702819A}" srcOrd="4" destOrd="0" parTransId="{65E69A99-1668-4933-9C62-C70CADFF06AB}" sibTransId="{273C550B-0A2A-45B0-B96E-48FFC1CED4A9}"/>
    <dgm:cxn modelId="{3D659BE1-718A-4F1A-A045-9635FB281BE6}" type="presOf" srcId="{5E927135-ACD0-4EA0-B20C-08756AF16A44}" destId="{F0C1D462-FB97-4C58-A911-5A1E5BE43ACC}" srcOrd="0" destOrd="0" presId="urn:microsoft.com/office/officeart/2005/8/layout/default"/>
    <dgm:cxn modelId="{CA2447E2-8354-4C69-8854-51C6AD11C2C4}" type="presOf" srcId="{77956899-6D01-499D-99A6-AC8D88D83414}" destId="{1279EE0D-02E8-4BC7-A994-106F203662F5}" srcOrd="0" destOrd="0" presId="urn:microsoft.com/office/officeart/2005/8/layout/default"/>
    <dgm:cxn modelId="{783DE7EE-D797-439D-97BD-3B0B289D3507}" type="presOf" srcId="{0756E5A3-F544-4AED-87BF-045F110344CA}" destId="{AB29C717-84D1-40DF-AE2E-0DBBE993985E}" srcOrd="0" destOrd="0" presId="urn:microsoft.com/office/officeart/2005/8/layout/default"/>
    <dgm:cxn modelId="{6F42D399-87B8-4C50-BFA6-A96E5929C7BD}" type="presParOf" srcId="{DC32E1A7-FD03-4964-A6FB-BB177995C1C7}" destId="{D680C6B2-0965-4E0D-872C-94B7BCD9FBEA}" srcOrd="0" destOrd="0" presId="urn:microsoft.com/office/officeart/2005/8/layout/default"/>
    <dgm:cxn modelId="{22C91867-21C4-4503-87F3-4AEA09E4AE9C}" type="presParOf" srcId="{DC32E1A7-FD03-4964-A6FB-BB177995C1C7}" destId="{D986281B-EC51-4E34-8F26-D8AE30048B38}" srcOrd="1" destOrd="0" presId="urn:microsoft.com/office/officeart/2005/8/layout/default"/>
    <dgm:cxn modelId="{8E0D6426-5AAA-4691-B493-7010200DE18B}" type="presParOf" srcId="{DC32E1A7-FD03-4964-A6FB-BB177995C1C7}" destId="{F0C1D462-FB97-4C58-A911-5A1E5BE43ACC}" srcOrd="2" destOrd="0" presId="urn:microsoft.com/office/officeart/2005/8/layout/default"/>
    <dgm:cxn modelId="{CD2AEB3C-B9B9-48DC-BFA8-1B412C6190F7}" type="presParOf" srcId="{DC32E1A7-FD03-4964-A6FB-BB177995C1C7}" destId="{032903E7-EC0E-44C8-A26F-7A78C56AB144}" srcOrd="3" destOrd="0" presId="urn:microsoft.com/office/officeart/2005/8/layout/default"/>
    <dgm:cxn modelId="{0A3962EC-77D0-4DFE-8361-AF2B7068A803}" type="presParOf" srcId="{DC32E1A7-FD03-4964-A6FB-BB177995C1C7}" destId="{1279EE0D-02E8-4BC7-A994-106F203662F5}" srcOrd="4" destOrd="0" presId="urn:microsoft.com/office/officeart/2005/8/layout/default"/>
    <dgm:cxn modelId="{BF1B6E12-4ED3-4AEC-8596-8AD07601F300}" type="presParOf" srcId="{DC32E1A7-FD03-4964-A6FB-BB177995C1C7}" destId="{62CAE071-8C25-4C6E-8419-6536C934B01D}" srcOrd="5" destOrd="0" presId="urn:microsoft.com/office/officeart/2005/8/layout/default"/>
    <dgm:cxn modelId="{70C70161-DE69-4BA9-B136-7C8D5227310D}" type="presParOf" srcId="{DC32E1A7-FD03-4964-A6FB-BB177995C1C7}" destId="{15AA0EBD-0581-4CE1-912F-1DDAF8FB9936}" srcOrd="6" destOrd="0" presId="urn:microsoft.com/office/officeart/2005/8/layout/default"/>
    <dgm:cxn modelId="{C3A28383-2FD7-49F5-8956-97DDC0D6514B}" type="presParOf" srcId="{DC32E1A7-FD03-4964-A6FB-BB177995C1C7}" destId="{083110D2-6B3D-4B4D-976E-ACDE3CC5B216}" srcOrd="7" destOrd="0" presId="urn:microsoft.com/office/officeart/2005/8/layout/default"/>
    <dgm:cxn modelId="{6AF967A8-B4B5-4116-812C-A15174D7696C}" type="presParOf" srcId="{DC32E1A7-FD03-4964-A6FB-BB177995C1C7}" destId="{5B566B37-2689-477C-BE81-758379E441C3}" srcOrd="8" destOrd="0" presId="urn:microsoft.com/office/officeart/2005/8/layout/default"/>
    <dgm:cxn modelId="{60371389-8EEB-471D-BC1F-855F7E2CAC14}" type="presParOf" srcId="{DC32E1A7-FD03-4964-A6FB-BB177995C1C7}" destId="{B37E1376-DD48-4ACF-878F-209DA0C26346}" srcOrd="9" destOrd="0" presId="urn:microsoft.com/office/officeart/2005/8/layout/default"/>
    <dgm:cxn modelId="{AFA828C3-8863-4C4F-8EE0-89A97BF22D2E}" type="presParOf" srcId="{DC32E1A7-FD03-4964-A6FB-BB177995C1C7}" destId="{AB29C717-84D1-40DF-AE2E-0DBBE993985E}" srcOrd="10" destOrd="0" presId="urn:microsoft.com/office/officeart/2005/8/layout/default"/>
    <dgm:cxn modelId="{29C2FCEA-D24A-41EE-953E-FFE4BD321DCC}" type="presParOf" srcId="{DC32E1A7-FD03-4964-A6FB-BB177995C1C7}" destId="{0617132A-8C68-4C1E-875A-39DA46AC9673}" srcOrd="11" destOrd="0" presId="urn:microsoft.com/office/officeart/2005/8/layout/default"/>
    <dgm:cxn modelId="{2D61E830-F0C7-47A5-B9F3-C59531623A1E}" type="presParOf" srcId="{DC32E1A7-FD03-4964-A6FB-BB177995C1C7}" destId="{9C327F7D-C406-4A8B-9F9D-EBFEB34A1314}" srcOrd="12" destOrd="0" presId="urn:microsoft.com/office/officeart/2005/8/layout/default"/>
    <dgm:cxn modelId="{83403D46-1511-4493-86C5-99D955942F37}" type="presParOf" srcId="{DC32E1A7-FD03-4964-A6FB-BB177995C1C7}" destId="{7C159872-1199-4AC8-97A2-736E38898285}" srcOrd="13" destOrd="0" presId="urn:microsoft.com/office/officeart/2005/8/layout/default"/>
    <dgm:cxn modelId="{FBE22F69-98BD-4858-8F17-59682FF1D837}" type="presParOf" srcId="{DC32E1A7-FD03-4964-A6FB-BB177995C1C7}" destId="{ED13E941-4BF9-405C-B95A-2220190FD351}" srcOrd="14" destOrd="0" presId="urn:microsoft.com/office/officeart/2005/8/layout/default"/>
    <dgm:cxn modelId="{A2223B92-3396-4185-8DCA-31AA310D5292}" type="presParOf" srcId="{DC32E1A7-FD03-4964-A6FB-BB177995C1C7}" destId="{67616C03-0E57-433D-84F0-CF090FF79AEE}" srcOrd="15" destOrd="0" presId="urn:microsoft.com/office/officeart/2005/8/layout/default"/>
    <dgm:cxn modelId="{98D338D9-905C-4B49-ADF6-FC0F78537D86}" type="presParOf" srcId="{DC32E1A7-FD03-4964-A6FB-BB177995C1C7}" destId="{C2612437-01E9-4B62-B95C-BA90FE9CBD6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237AD-1761-4433-9676-442ED7398EA3}"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A1EB0C13-C43B-4AF0-9CBB-58DD0731F929}">
      <dgm:prSet/>
      <dgm:spPr/>
      <dgm:t>
        <a:bodyPr/>
        <a:lstStyle/>
        <a:p>
          <a:r>
            <a:rPr lang="tr-TR" dirty="0">
              <a:effectLst>
                <a:outerShdw blurRad="38100" dist="38100" dir="2700000" algn="tl">
                  <a:srgbClr val="000000">
                    <a:alpha val="43137"/>
                  </a:srgbClr>
                </a:outerShdw>
              </a:effectLst>
            </a:rPr>
            <a:t>Meyyitin kefenini </a:t>
          </a:r>
          <a:r>
            <a:rPr lang="tr-TR" dirty="0" err="1">
              <a:effectLst>
                <a:outerShdw blurRad="38100" dist="38100" dir="2700000" algn="tl">
                  <a:srgbClr val="000000">
                    <a:alpha val="43137"/>
                  </a:srgbClr>
                </a:outerShdw>
              </a:effectLst>
            </a:rPr>
            <a:t>mikdâr</a:t>
          </a:r>
          <a:r>
            <a:rPr lang="tr-TR" dirty="0">
              <a:effectLst>
                <a:outerShdw blurRad="38100" dist="38100" dir="2700000" algn="tl">
                  <a:srgbClr val="000000">
                    <a:alpha val="43137"/>
                  </a:srgbClr>
                </a:outerShdw>
              </a:effectLst>
            </a:rPr>
            <a:t> ve cins bakımından fazla yapmak</a:t>
          </a:r>
          <a:endParaRPr lang="en-US" dirty="0">
            <a:effectLst>
              <a:outerShdw blurRad="38100" dist="38100" dir="2700000" algn="tl">
                <a:srgbClr val="000000">
                  <a:alpha val="43137"/>
                </a:srgbClr>
              </a:outerShdw>
            </a:effectLst>
          </a:endParaRPr>
        </a:p>
      </dgm:t>
    </dgm:pt>
    <dgm:pt modelId="{9E321381-3085-4EB3-BB1F-D4347EE15AFD}" type="parTrans" cxnId="{8F05F7D5-FDF8-4C92-B698-12838DE2A4B0}">
      <dgm:prSet/>
      <dgm:spPr/>
      <dgm:t>
        <a:bodyPr/>
        <a:lstStyle/>
        <a:p>
          <a:endParaRPr lang="en-US">
            <a:effectLst>
              <a:outerShdw blurRad="38100" dist="38100" dir="2700000" algn="tl">
                <a:srgbClr val="000000">
                  <a:alpha val="43137"/>
                </a:srgbClr>
              </a:outerShdw>
            </a:effectLst>
          </a:endParaRPr>
        </a:p>
      </dgm:t>
    </dgm:pt>
    <dgm:pt modelId="{D0F3E694-1CC6-41A1-A96C-8B6E566171BF}" type="sibTrans" cxnId="{8F05F7D5-FDF8-4C92-B698-12838DE2A4B0}">
      <dgm:prSet/>
      <dgm:spPr/>
      <dgm:t>
        <a:bodyPr/>
        <a:lstStyle/>
        <a:p>
          <a:endParaRPr lang="en-US">
            <a:effectLst>
              <a:outerShdw blurRad="38100" dist="38100" dir="2700000" algn="tl">
                <a:srgbClr val="000000">
                  <a:alpha val="43137"/>
                </a:srgbClr>
              </a:outerShdw>
            </a:effectLst>
          </a:endParaRPr>
        </a:p>
      </dgm:t>
    </dgm:pt>
    <dgm:pt modelId="{33B6E41E-5EA2-4214-B141-063DF3590441}">
      <dgm:prSet/>
      <dgm:spPr/>
      <dgm:t>
        <a:bodyPr/>
        <a:lstStyle/>
        <a:p>
          <a:r>
            <a:rPr lang="tr-TR">
              <a:effectLst>
                <a:outerShdw blurRad="38100" dist="38100" dir="2700000" algn="tl">
                  <a:srgbClr val="000000">
                    <a:alpha val="43137"/>
                  </a:srgbClr>
                </a:outerShdw>
              </a:effectLst>
            </a:rPr>
            <a:t>Abdestde ve guslde, suyu sünnet olandan fazla kullanmak</a:t>
          </a:r>
          <a:endParaRPr lang="en-US">
            <a:effectLst>
              <a:outerShdw blurRad="38100" dist="38100" dir="2700000" algn="tl">
                <a:srgbClr val="000000">
                  <a:alpha val="43137"/>
                </a:srgbClr>
              </a:outerShdw>
            </a:effectLst>
          </a:endParaRPr>
        </a:p>
      </dgm:t>
    </dgm:pt>
    <dgm:pt modelId="{25E34901-61B9-4DB7-9AB9-583EDBD22D39}" type="parTrans" cxnId="{45C59E1E-ECE4-4FD5-BB2B-506290879BAF}">
      <dgm:prSet/>
      <dgm:spPr/>
      <dgm:t>
        <a:bodyPr/>
        <a:lstStyle/>
        <a:p>
          <a:endParaRPr lang="en-US">
            <a:effectLst>
              <a:outerShdw blurRad="38100" dist="38100" dir="2700000" algn="tl">
                <a:srgbClr val="000000">
                  <a:alpha val="43137"/>
                </a:srgbClr>
              </a:outerShdw>
            </a:effectLst>
          </a:endParaRPr>
        </a:p>
      </dgm:t>
    </dgm:pt>
    <dgm:pt modelId="{ABE98CC5-C464-47D5-9A93-0CE782D730AC}" type="sibTrans" cxnId="{45C59E1E-ECE4-4FD5-BB2B-506290879BAF}">
      <dgm:prSet/>
      <dgm:spPr/>
      <dgm:t>
        <a:bodyPr/>
        <a:lstStyle/>
        <a:p>
          <a:endParaRPr lang="en-US">
            <a:effectLst>
              <a:outerShdw blurRad="38100" dist="38100" dir="2700000" algn="tl">
                <a:srgbClr val="000000">
                  <a:alpha val="43137"/>
                </a:srgbClr>
              </a:outerShdw>
            </a:effectLst>
          </a:endParaRPr>
        </a:p>
      </dgm:t>
    </dgm:pt>
    <dgm:pt modelId="{F2ED0F32-0A8B-4462-A120-5D8BD5849046}">
      <dgm:prSet/>
      <dgm:spPr/>
      <dgm:t>
        <a:bodyPr/>
        <a:lstStyle/>
        <a:p>
          <a:r>
            <a:rPr lang="tr-TR">
              <a:effectLst>
                <a:outerShdw blurRad="38100" dist="38100" dir="2700000" algn="tl">
                  <a:srgbClr val="000000">
                    <a:alpha val="43137"/>
                  </a:srgbClr>
                </a:outerShdw>
              </a:effectLst>
            </a:rPr>
            <a:t>Doydukdan sonra fazla yimek</a:t>
          </a:r>
          <a:endParaRPr lang="en-US">
            <a:effectLst>
              <a:outerShdw blurRad="38100" dist="38100" dir="2700000" algn="tl">
                <a:srgbClr val="000000">
                  <a:alpha val="43137"/>
                </a:srgbClr>
              </a:outerShdw>
            </a:effectLst>
          </a:endParaRPr>
        </a:p>
      </dgm:t>
    </dgm:pt>
    <dgm:pt modelId="{568D1470-E7B9-4A83-A39E-F9F584E51D1D}" type="parTrans" cxnId="{AC91CE4A-B267-489E-B72C-771C02665230}">
      <dgm:prSet/>
      <dgm:spPr/>
      <dgm:t>
        <a:bodyPr/>
        <a:lstStyle/>
        <a:p>
          <a:endParaRPr lang="en-US">
            <a:effectLst>
              <a:outerShdw blurRad="38100" dist="38100" dir="2700000" algn="tl">
                <a:srgbClr val="000000">
                  <a:alpha val="43137"/>
                </a:srgbClr>
              </a:outerShdw>
            </a:effectLst>
          </a:endParaRPr>
        </a:p>
      </dgm:t>
    </dgm:pt>
    <dgm:pt modelId="{34448285-0671-4146-8640-8543D22A8508}" type="sibTrans" cxnId="{AC91CE4A-B267-489E-B72C-771C02665230}">
      <dgm:prSet/>
      <dgm:spPr/>
      <dgm:t>
        <a:bodyPr/>
        <a:lstStyle/>
        <a:p>
          <a:endParaRPr lang="en-US">
            <a:effectLst>
              <a:outerShdw blurRad="38100" dist="38100" dir="2700000" algn="tl">
                <a:srgbClr val="000000">
                  <a:alpha val="43137"/>
                </a:srgbClr>
              </a:outerShdw>
            </a:effectLst>
          </a:endParaRPr>
        </a:p>
      </dgm:t>
    </dgm:pt>
    <dgm:pt modelId="{16C67318-DB10-44FB-819E-BC3365D0442E}">
      <dgm:prSet/>
      <dgm:spPr/>
      <dgm:t>
        <a:bodyPr/>
        <a:lstStyle/>
        <a:p>
          <a:r>
            <a:rPr lang="tr-TR">
              <a:effectLst>
                <a:outerShdw blurRad="38100" dist="38100" dir="2700000" algn="tl">
                  <a:srgbClr val="000000">
                    <a:alpha val="43137"/>
                  </a:srgbClr>
                </a:outerShdw>
              </a:effectLst>
            </a:rPr>
            <a:t>Acıkmadan önce, günde ikinci def’a yimek</a:t>
          </a:r>
          <a:endParaRPr lang="en-US">
            <a:effectLst>
              <a:outerShdw blurRad="38100" dist="38100" dir="2700000" algn="tl">
                <a:srgbClr val="000000">
                  <a:alpha val="43137"/>
                </a:srgbClr>
              </a:outerShdw>
            </a:effectLst>
          </a:endParaRPr>
        </a:p>
      </dgm:t>
    </dgm:pt>
    <dgm:pt modelId="{D2A81CE0-83AC-41A6-81B1-FD2441C8C72F}" type="parTrans" cxnId="{B9092E23-51D3-4B78-B52A-3B97885F2AFA}">
      <dgm:prSet/>
      <dgm:spPr/>
      <dgm:t>
        <a:bodyPr/>
        <a:lstStyle/>
        <a:p>
          <a:endParaRPr lang="en-US">
            <a:effectLst>
              <a:outerShdw blurRad="38100" dist="38100" dir="2700000" algn="tl">
                <a:srgbClr val="000000">
                  <a:alpha val="43137"/>
                </a:srgbClr>
              </a:outerShdw>
            </a:effectLst>
          </a:endParaRPr>
        </a:p>
      </dgm:t>
    </dgm:pt>
    <dgm:pt modelId="{0CFF31A9-8487-479D-AB29-040933F71840}" type="sibTrans" cxnId="{B9092E23-51D3-4B78-B52A-3B97885F2AFA}">
      <dgm:prSet/>
      <dgm:spPr/>
      <dgm:t>
        <a:bodyPr/>
        <a:lstStyle/>
        <a:p>
          <a:endParaRPr lang="en-US">
            <a:effectLst>
              <a:outerShdw blurRad="38100" dist="38100" dir="2700000" algn="tl">
                <a:srgbClr val="000000">
                  <a:alpha val="43137"/>
                </a:srgbClr>
              </a:outerShdw>
            </a:effectLst>
          </a:endParaRPr>
        </a:p>
      </dgm:t>
    </dgm:pt>
    <dgm:pt modelId="{AFECC91C-4F68-4C40-BDDD-A584B1311033}">
      <dgm:prSet/>
      <dgm:spPr/>
      <dgm:t>
        <a:bodyPr/>
        <a:lstStyle/>
        <a:p>
          <a:r>
            <a:rPr lang="tr-TR">
              <a:effectLst>
                <a:outerShdw blurRad="38100" dist="38100" dir="2700000" algn="tl">
                  <a:srgbClr val="000000">
                    <a:alpha val="43137"/>
                  </a:srgbClr>
                </a:outerShdw>
              </a:effectLst>
            </a:rPr>
            <a:t>Her istediğini yimek</a:t>
          </a:r>
          <a:endParaRPr lang="en-US">
            <a:effectLst>
              <a:outerShdw blurRad="38100" dist="38100" dir="2700000" algn="tl">
                <a:srgbClr val="000000">
                  <a:alpha val="43137"/>
                </a:srgbClr>
              </a:outerShdw>
            </a:effectLst>
          </a:endParaRPr>
        </a:p>
      </dgm:t>
    </dgm:pt>
    <dgm:pt modelId="{9708B0C7-C519-4B2D-B33D-AFA7782F1C44}" type="parTrans" cxnId="{E81759BF-B072-46E6-8065-B5B648C866A7}">
      <dgm:prSet/>
      <dgm:spPr/>
      <dgm:t>
        <a:bodyPr/>
        <a:lstStyle/>
        <a:p>
          <a:endParaRPr lang="en-US">
            <a:effectLst>
              <a:outerShdw blurRad="38100" dist="38100" dir="2700000" algn="tl">
                <a:srgbClr val="000000">
                  <a:alpha val="43137"/>
                </a:srgbClr>
              </a:outerShdw>
            </a:effectLst>
          </a:endParaRPr>
        </a:p>
      </dgm:t>
    </dgm:pt>
    <dgm:pt modelId="{82F77E04-F260-4B27-A179-A1CF47786E97}" type="sibTrans" cxnId="{E81759BF-B072-46E6-8065-B5B648C866A7}">
      <dgm:prSet/>
      <dgm:spPr/>
      <dgm:t>
        <a:bodyPr/>
        <a:lstStyle/>
        <a:p>
          <a:endParaRPr lang="en-US">
            <a:effectLst>
              <a:outerShdw blurRad="38100" dist="38100" dir="2700000" algn="tl">
                <a:srgbClr val="000000">
                  <a:alpha val="43137"/>
                </a:srgbClr>
              </a:outerShdw>
            </a:effectLst>
          </a:endParaRPr>
        </a:p>
      </dgm:t>
    </dgm:pt>
    <dgm:pt modelId="{517198BD-530B-440F-9556-8577FD4B1B25}">
      <dgm:prSet/>
      <dgm:spPr/>
      <dgm:t>
        <a:bodyPr/>
        <a:lstStyle/>
        <a:p>
          <a:r>
            <a:rPr lang="tr-TR">
              <a:effectLst>
                <a:outerShdw blurRad="38100" dist="38100" dir="2700000" algn="tl">
                  <a:srgbClr val="000000">
                    <a:alpha val="43137"/>
                  </a:srgbClr>
                </a:outerShdw>
              </a:effectLst>
            </a:rPr>
            <a:t>Sofrada yemek çeşidlerini lüzûm yok iken artdırmak</a:t>
          </a:r>
          <a:endParaRPr lang="en-US">
            <a:effectLst>
              <a:outerShdw blurRad="38100" dist="38100" dir="2700000" algn="tl">
                <a:srgbClr val="000000">
                  <a:alpha val="43137"/>
                </a:srgbClr>
              </a:outerShdw>
            </a:effectLst>
          </a:endParaRPr>
        </a:p>
      </dgm:t>
    </dgm:pt>
    <dgm:pt modelId="{F4BF9538-2B2D-4193-9799-FF74D28B486F}" type="parTrans" cxnId="{7C59890D-FE09-4009-B76F-09493A15B556}">
      <dgm:prSet/>
      <dgm:spPr/>
      <dgm:t>
        <a:bodyPr/>
        <a:lstStyle/>
        <a:p>
          <a:endParaRPr lang="en-US">
            <a:effectLst>
              <a:outerShdw blurRad="38100" dist="38100" dir="2700000" algn="tl">
                <a:srgbClr val="000000">
                  <a:alpha val="43137"/>
                </a:srgbClr>
              </a:outerShdw>
            </a:effectLst>
          </a:endParaRPr>
        </a:p>
      </dgm:t>
    </dgm:pt>
    <dgm:pt modelId="{7DF5CF60-87F4-480C-9A0B-C946045F98CC}" type="sibTrans" cxnId="{7C59890D-FE09-4009-B76F-09493A15B556}">
      <dgm:prSet/>
      <dgm:spPr/>
      <dgm:t>
        <a:bodyPr/>
        <a:lstStyle/>
        <a:p>
          <a:endParaRPr lang="en-US">
            <a:effectLst>
              <a:outerShdw blurRad="38100" dist="38100" dir="2700000" algn="tl">
                <a:srgbClr val="000000">
                  <a:alpha val="43137"/>
                </a:srgbClr>
              </a:outerShdw>
            </a:effectLst>
          </a:endParaRPr>
        </a:p>
      </dgm:t>
    </dgm:pt>
    <dgm:pt modelId="{C77BF24F-D069-446B-8A48-00FAB2856F31}">
      <dgm:prSet/>
      <dgm:spPr/>
      <dgm:t>
        <a:bodyPr/>
        <a:lstStyle/>
        <a:p>
          <a:r>
            <a:rPr lang="tr-TR">
              <a:effectLst>
                <a:outerShdw blurRad="38100" dist="38100" dir="2700000" algn="tl">
                  <a:srgbClr val="000000">
                    <a:alpha val="43137"/>
                  </a:srgbClr>
                </a:outerShdw>
              </a:effectLst>
            </a:rPr>
            <a:t>Ekmeğin pişkin yerini ve içini yiyip, kenâr ve kabuklarını atmak</a:t>
          </a:r>
          <a:endParaRPr lang="en-US">
            <a:effectLst>
              <a:outerShdw blurRad="38100" dist="38100" dir="2700000" algn="tl">
                <a:srgbClr val="000000">
                  <a:alpha val="43137"/>
                </a:srgbClr>
              </a:outerShdw>
            </a:effectLst>
          </a:endParaRPr>
        </a:p>
      </dgm:t>
    </dgm:pt>
    <dgm:pt modelId="{DA8EFDD4-7C24-4502-A5A2-9F2D4562B209}" type="parTrans" cxnId="{FB2090D5-EEAF-47EC-A286-1A01CB80C910}">
      <dgm:prSet/>
      <dgm:spPr/>
      <dgm:t>
        <a:bodyPr/>
        <a:lstStyle/>
        <a:p>
          <a:endParaRPr lang="en-US">
            <a:effectLst>
              <a:outerShdw blurRad="38100" dist="38100" dir="2700000" algn="tl">
                <a:srgbClr val="000000">
                  <a:alpha val="43137"/>
                </a:srgbClr>
              </a:outerShdw>
            </a:effectLst>
          </a:endParaRPr>
        </a:p>
      </dgm:t>
    </dgm:pt>
    <dgm:pt modelId="{CE1290FE-DC45-44C5-A1A8-C79AED63B8D7}" type="sibTrans" cxnId="{FB2090D5-EEAF-47EC-A286-1A01CB80C910}">
      <dgm:prSet/>
      <dgm:spPr/>
      <dgm:t>
        <a:bodyPr/>
        <a:lstStyle/>
        <a:p>
          <a:endParaRPr lang="en-US">
            <a:effectLst>
              <a:outerShdw blurRad="38100" dist="38100" dir="2700000" algn="tl">
                <a:srgbClr val="000000">
                  <a:alpha val="43137"/>
                </a:srgbClr>
              </a:outerShdw>
            </a:effectLst>
          </a:endParaRPr>
        </a:p>
      </dgm:t>
    </dgm:pt>
    <dgm:pt modelId="{4543D9C0-4524-46F1-8109-7494043831E8}">
      <dgm:prSet/>
      <dgm:spPr/>
      <dgm:t>
        <a:bodyPr/>
        <a:lstStyle/>
        <a:p>
          <a:r>
            <a:rPr lang="tr-TR">
              <a:effectLst>
                <a:outerShdw blurRad="38100" dist="38100" dir="2700000" algn="tl">
                  <a:srgbClr val="000000">
                    <a:alpha val="43137"/>
                  </a:srgbClr>
                </a:outerShdw>
              </a:effectLst>
            </a:rPr>
            <a:t>Sofraya lüzûmundan fazla ekmek koymak</a:t>
          </a:r>
          <a:endParaRPr lang="en-US">
            <a:effectLst>
              <a:outerShdw blurRad="38100" dist="38100" dir="2700000" algn="tl">
                <a:srgbClr val="000000">
                  <a:alpha val="43137"/>
                </a:srgbClr>
              </a:outerShdw>
            </a:effectLst>
          </a:endParaRPr>
        </a:p>
      </dgm:t>
    </dgm:pt>
    <dgm:pt modelId="{FAE48E8A-5AE4-4BEF-B27D-5355CF20E338}" type="parTrans" cxnId="{F823CA1D-86A6-4201-BE36-6DEEB47DE792}">
      <dgm:prSet/>
      <dgm:spPr/>
      <dgm:t>
        <a:bodyPr/>
        <a:lstStyle/>
        <a:p>
          <a:endParaRPr lang="en-US">
            <a:effectLst>
              <a:outerShdw blurRad="38100" dist="38100" dir="2700000" algn="tl">
                <a:srgbClr val="000000">
                  <a:alpha val="43137"/>
                </a:srgbClr>
              </a:outerShdw>
            </a:effectLst>
          </a:endParaRPr>
        </a:p>
      </dgm:t>
    </dgm:pt>
    <dgm:pt modelId="{2CBE67A1-D2C0-4563-B859-241107D48419}" type="sibTrans" cxnId="{F823CA1D-86A6-4201-BE36-6DEEB47DE792}">
      <dgm:prSet/>
      <dgm:spPr/>
      <dgm:t>
        <a:bodyPr/>
        <a:lstStyle/>
        <a:p>
          <a:endParaRPr lang="en-US">
            <a:effectLst>
              <a:outerShdw blurRad="38100" dist="38100" dir="2700000" algn="tl">
                <a:srgbClr val="000000">
                  <a:alpha val="43137"/>
                </a:srgbClr>
              </a:outerShdw>
            </a:effectLst>
          </a:endParaRPr>
        </a:p>
      </dgm:t>
    </dgm:pt>
    <dgm:pt modelId="{C5564232-54E9-42C3-8817-6D9DC5DD54C8}">
      <dgm:prSet/>
      <dgm:spPr/>
      <dgm:t>
        <a:bodyPr/>
        <a:lstStyle/>
        <a:p>
          <a:r>
            <a:rPr lang="tr-TR">
              <a:effectLst>
                <a:outerShdw blurRad="38100" dist="38100" dir="2700000" algn="tl">
                  <a:srgbClr val="000000">
                    <a:alpha val="43137"/>
                  </a:srgbClr>
                </a:outerShdw>
              </a:effectLst>
            </a:rPr>
            <a:t>Yinmiyen ekmek parçalarını atmak</a:t>
          </a:r>
          <a:endParaRPr lang="en-US">
            <a:effectLst>
              <a:outerShdw blurRad="38100" dist="38100" dir="2700000" algn="tl">
                <a:srgbClr val="000000">
                  <a:alpha val="43137"/>
                </a:srgbClr>
              </a:outerShdw>
            </a:effectLst>
          </a:endParaRPr>
        </a:p>
      </dgm:t>
    </dgm:pt>
    <dgm:pt modelId="{AF23CED1-40A2-4A04-B2C5-4FE105152F29}" type="parTrans" cxnId="{A9F7D015-FCE8-431A-91F5-B77D5D5B2F92}">
      <dgm:prSet/>
      <dgm:spPr/>
      <dgm:t>
        <a:bodyPr/>
        <a:lstStyle/>
        <a:p>
          <a:endParaRPr lang="en-US">
            <a:effectLst>
              <a:outerShdw blurRad="38100" dist="38100" dir="2700000" algn="tl">
                <a:srgbClr val="000000">
                  <a:alpha val="43137"/>
                </a:srgbClr>
              </a:outerShdw>
            </a:effectLst>
          </a:endParaRPr>
        </a:p>
      </dgm:t>
    </dgm:pt>
    <dgm:pt modelId="{5A5FAEB0-E097-40E2-96EF-667C1B5BB71D}" type="sibTrans" cxnId="{A9F7D015-FCE8-431A-91F5-B77D5D5B2F92}">
      <dgm:prSet/>
      <dgm:spPr/>
      <dgm:t>
        <a:bodyPr/>
        <a:lstStyle/>
        <a:p>
          <a:endParaRPr lang="en-US">
            <a:effectLst>
              <a:outerShdw blurRad="38100" dist="38100" dir="2700000" algn="tl">
                <a:srgbClr val="000000">
                  <a:alpha val="43137"/>
                </a:srgbClr>
              </a:outerShdw>
            </a:effectLst>
          </a:endParaRPr>
        </a:p>
      </dgm:t>
    </dgm:pt>
    <dgm:pt modelId="{1F55967F-2AD6-4BBD-AE6A-A2992FAEA74E}">
      <dgm:prSet/>
      <dgm:spPr/>
      <dgm:t>
        <a:bodyPr/>
        <a:lstStyle/>
        <a:p>
          <a:r>
            <a:rPr lang="tr-TR">
              <a:effectLst>
                <a:outerShdw blurRad="38100" dist="38100" dir="2700000" algn="tl">
                  <a:srgbClr val="000000">
                    <a:alpha val="43137"/>
                  </a:srgbClr>
                </a:outerShdw>
              </a:effectLst>
            </a:rPr>
            <a:t>Riyâ, gösteriş, şöhret için fazla ekmek koymak</a:t>
          </a:r>
          <a:endParaRPr lang="en-US">
            <a:effectLst>
              <a:outerShdw blurRad="38100" dist="38100" dir="2700000" algn="tl">
                <a:srgbClr val="000000">
                  <a:alpha val="43137"/>
                </a:srgbClr>
              </a:outerShdw>
            </a:effectLst>
          </a:endParaRPr>
        </a:p>
      </dgm:t>
    </dgm:pt>
    <dgm:pt modelId="{975051BB-D041-42B7-89C1-5F9C396966F3}" type="parTrans" cxnId="{2B163886-2196-47D3-B944-A64B0EF3CE76}">
      <dgm:prSet/>
      <dgm:spPr/>
      <dgm:t>
        <a:bodyPr/>
        <a:lstStyle/>
        <a:p>
          <a:endParaRPr lang="en-US">
            <a:effectLst>
              <a:outerShdw blurRad="38100" dist="38100" dir="2700000" algn="tl">
                <a:srgbClr val="000000">
                  <a:alpha val="43137"/>
                </a:srgbClr>
              </a:outerShdw>
            </a:effectLst>
          </a:endParaRPr>
        </a:p>
      </dgm:t>
    </dgm:pt>
    <dgm:pt modelId="{2515A754-3D89-4202-AC3D-B4601937932B}" type="sibTrans" cxnId="{2B163886-2196-47D3-B944-A64B0EF3CE76}">
      <dgm:prSet/>
      <dgm:spPr/>
      <dgm:t>
        <a:bodyPr/>
        <a:lstStyle/>
        <a:p>
          <a:endParaRPr lang="en-US">
            <a:effectLst>
              <a:outerShdw blurRad="38100" dist="38100" dir="2700000" algn="tl">
                <a:srgbClr val="000000">
                  <a:alpha val="43137"/>
                </a:srgbClr>
              </a:outerShdw>
            </a:effectLst>
          </a:endParaRPr>
        </a:p>
      </dgm:t>
    </dgm:pt>
    <dgm:pt modelId="{9F6DC679-1480-4620-B428-123A58D45C32}" type="pres">
      <dgm:prSet presAssocID="{156237AD-1761-4433-9676-442ED7398EA3}" presName="diagram" presStyleCnt="0">
        <dgm:presLayoutVars>
          <dgm:dir/>
          <dgm:resizeHandles val="exact"/>
        </dgm:presLayoutVars>
      </dgm:prSet>
      <dgm:spPr/>
    </dgm:pt>
    <dgm:pt modelId="{8AD8FF65-A51C-413A-9E7A-EA99ABA975BF}" type="pres">
      <dgm:prSet presAssocID="{A1EB0C13-C43B-4AF0-9CBB-58DD0731F929}" presName="node" presStyleLbl="node1" presStyleIdx="0" presStyleCnt="10">
        <dgm:presLayoutVars>
          <dgm:bulletEnabled val="1"/>
        </dgm:presLayoutVars>
      </dgm:prSet>
      <dgm:spPr/>
    </dgm:pt>
    <dgm:pt modelId="{FB06A2DD-7EEA-4DB5-9A7D-C19D0A3C275E}" type="pres">
      <dgm:prSet presAssocID="{D0F3E694-1CC6-41A1-A96C-8B6E566171BF}" presName="sibTrans" presStyleCnt="0"/>
      <dgm:spPr/>
    </dgm:pt>
    <dgm:pt modelId="{BD3582E2-B6AB-4166-A6EC-6ECFA47988C6}" type="pres">
      <dgm:prSet presAssocID="{33B6E41E-5EA2-4214-B141-063DF3590441}" presName="node" presStyleLbl="node1" presStyleIdx="1" presStyleCnt="10">
        <dgm:presLayoutVars>
          <dgm:bulletEnabled val="1"/>
        </dgm:presLayoutVars>
      </dgm:prSet>
      <dgm:spPr/>
    </dgm:pt>
    <dgm:pt modelId="{E788044D-AB37-4008-9C59-6CA6321EC014}" type="pres">
      <dgm:prSet presAssocID="{ABE98CC5-C464-47D5-9A93-0CE782D730AC}" presName="sibTrans" presStyleCnt="0"/>
      <dgm:spPr/>
    </dgm:pt>
    <dgm:pt modelId="{59C638E4-5822-43FF-A3E0-1C27452115C9}" type="pres">
      <dgm:prSet presAssocID="{F2ED0F32-0A8B-4462-A120-5D8BD5849046}" presName="node" presStyleLbl="node1" presStyleIdx="2" presStyleCnt="10">
        <dgm:presLayoutVars>
          <dgm:bulletEnabled val="1"/>
        </dgm:presLayoutVars>
      </dgm:prSet>
      <dgm:spPr/>
    </dgm:pt>
    <dgm:pt modelId="{86351105-CCBF-4E75-BD03-8136356497DF}" type="pres">
      <dgm:prSet presAssocID="{34448285-0671-4146-8640-8543D22A8508}" presName="sibTrans" presStyleCnt="0"/>
      <dgm:spPr/>
    </dgm:pt>
    <dgm:pt modelId="{449D2D05-89A1-4684-895E-8ECF02B66FB4}" type="pres">
      <dgm:prSet presAssocID="{16C67318-DB10-44FB-819E-BC3365D0442E}" presName="node" presStyleLbl="node1" presStyleIdx="3" presStyleCnt="10">
        <dgm:presLayoutVars>
          <dgm:bulletEnabled val="1"/>
        </dgm:presLayoutVars>
      </dgm:prSet>
      <dgm:spPr/>
    </dgm:pt>
    <dgm:pt modelId="{0356D783-5889-4F1C-A67C-9797F1C9746A}" type="pres">
      <dgm:prSet presAssocID="{0CFF31A9-8487-479D-AB29-040933F71840}" presName="sibTrans" presStyleCnt="0"/>
      <dgm:spPr/>
    </dgm:pt>
    <dgm:pt modelId="{855828B4-CACD-44F3-89BF-F405EC839ED9}" type="pres">
      <dgm:prSet presAssocID="{AFECC91C-4F68-4C40-BDDD-A584B1311033}" presName="node" presStyleLbl="node1" presStyleIdx="4" presStyleCnt="10">
        <dgm:presLayoutVars>
          <dgm:bulletEnabled val="1"/>
        </dgm:presLayoutVars>
      </dgm:prSet>
      <dgm:spPr/>
    </dgm:pt>
    <dgm:pt modelId="{C52EFCEE-D37B-411A-9BB8-9EA0D491C0B6}" type="pres">
      <dgm:prSet presAssocID="{82F77E04-F260-4B27-A179-A1CF47786E97}" presName="sibTrans" presStyleCnt="0"/>
      <dgm:spPr/>
    </dgm:pt>
    <dgm:pt modelId="{C42A768C-FDFF-42A5-BBAB-FAEF45C70BF8}" type="pres">
      <dgm:prSet presAssocID="{517198BD-530B-440F-9556-8577FD4B1B25}" presName="node" presStyleLbl="node1" presStyleIdx="5" presStyleCnt="10">
        <dgm:presLayoutVars>
          <dgm:bulletEnabled val="1"/>
        </dgm:presLayoutVars>
      </dgm:prSet>
      <dgm:spPr/>
    </dgm:pt>
    <dgm:pt modelId="{B7589195-F39B-4292-A26E-042FBE4F0F1C}" type="pres">
      <dgm:prSet presAssocID="{7DF5CF60-87F4-480C-9A0B-C946045F98CC}" presName="sibTrans" presStyleCnt="0"/>
      <dgm:spPr/>
    </dgm:pt>
    <dgm:pt modelId="{2836BF49-F934-4E3B-B92E-CF11F0F65034}" type="pres">
      <dgm:prSet presAssocID="{C77BF24F-D069-446B-8A48-00FAB2856F31}" presName="node" presStyleLbl="node1" presStyleIdx="6" presStyleCnt="10">
        <dgm:presLayoutVars>
          <dgm:bulletEnabled val="1"/>
        </dgm:presLayoutVars>
      </dgm:prSet>
      <dgm:spPr/>
    </dgm:pt>
    <dgm:pt modelId="{AE26D7CC-F339-4AB4-AC2D-19D9C587D828}" type="pres">
      <dgm:prSet presAssocID="{CE1290FE-DC45-44C5-A1A8-C79AED63B8D7}" presName="sibTrans" presStyleCnt="0"/>
      <dgm:spPr/>
    </dgm:pt>
    <dgm:pt modelId="{D1F62AE3-3014-4BB7-911D-FF98D09E922E}" type="pres">
      <dgm:prSet presAssocID="{4543D9C0-4524-46F1-8109-7494043831E8}" presName="node" presStyleLbl="node1" presStyleIdx="7" presStyleCnt="10">
        <dgm:presLayoutVars>
          <dgm:bulletEnabled val="1"/>
        </dgm:presLayoutVars>
      </dgm:prSet>
      <dgm:spPr/>
    </dgm:pt>
    <dgm:pt modelId="{7C081AA8-6B1E-416F-B624-0B45C970E927}" type="pres">
      <dgm:prSet presAssocID="{2CBE67A1-D2C0-4563-B859-241107D48419}" presName="sibTrans" presStyleCnt="0"/>
      <dgm:spPr/>
    </dgm:pt>
    <dgm:pt modelId="{BE99B2BD-02AC-409B-AC31-58C3BA1A8C09}" type="pres">
      <dgm:prSet presAssocID="{C5564232-54E9-42C3-8817-6D9DC5DD54C8}" presName="node" presStyleLbl="node1" presStyleIdx="8" presStyleCnt="10">
        <dgm:presLayoutVars>
          <dgm:bulletEnabled val="1"/>
        </dgm:presLayoutVars>
      </dgm:prSet>
      <dgm:spPr/>
    </dgm:pt>
    <dgm:pt modelId="{9C746B2D-201A-4D8C-847C-55872D7426E8}" type="pres">
      <dgm:prSet presAssocID="{5A5FAEB0-E097-40E2-96EF-667C1B5BB71D}" presName="sibTrans" presStyleCnt="0"/>
      <dgm:spPr/>
    </dgm:pt>
    <dgm:pt modelId="{449D38AF-137C-49D5-B4FF-4245C9003C13}" type="pres">
      <dgm:prSet presAssocID="{1F55967F-2AD6-4BBD-AE6A-A2992FAEA74E}" presName="node" presStyleLbl="node1" presStyleIdx="9" presStyleCnt="10">
        <dgm:presLayoutVars>
          <dgm:bulletEnabled val="1"/>
        </dgm:presLayoutVars>
      </dgm:prSet>
      <dgm:spPr/>
    </dgm:pt>
  </dgm:ptLst>
  <dgm:cxnLst>
    <dgm:cxn modelId="{AB5C6000-4C0D-45AF-83E6-B4D1A7A49F1F}" type="presOf" srcId="{16C67318-DB10-44FB-819E-BC3365D0442E}" destId="{449D2D05-89A1-4684-895E-8ECF02B66FB4}" srcOrd="0" destOrd="0" presId="urn:microsoft.com/office/officeart/2005/8/layout/default"/>
    <dgm:cxn modelId="{6AFE0D09-B3EC-4C61-B65C-EB79CB222288}" type="presOf" srcId="{517198BD-530B-440F-9556-8577FD4B1B25}" destId="{C42A768C-FDFF-42A5-BBAB-FAEF45C70BF8}" srcOrd="0" destOrd="0" presId="urn:microsoft.com/office/officeart/2005/8/layout/default"/>
    <dgm:cxn modelId="{7C59890D-FE09-4009-B76F-09493A15B556}" srcId="{156237AD-1761-4433-9676-442ED7398EA3}" destId="{517198BD-530B-440F-9556-8577FD4B1B25}" srcOrd="5" destOrd="0" parTransId="{F4BF9538-2B2D-4193-9799-FF74D28B486F}" sibTransId="{7DF5CF60-87F4-480C-9A0B-C946045F98CC}"/>
    <dgm:cxn modelId="{31CA1C10-1C1D-48B5-ACA1-9D8513C9821D}" type="presOf" srcId="{1F55967F-2AD6-4BBD-AE6A-A2992FAEA74E}" destId="{449D38AF-137C-49D5-B4FF-4245C9003C13}" srcOrd="0" destOrd="0" presId="urn:microsoft.com/office/officeart/2005/8/layout/default"/>
    <dgm:cxn modelId="{A9F7D015-FCE8-431A-91F5-B77D5D5B2F92}" srcId="{156237AD-1761-4433-9676-442ED7398EA3}" destId="{C5564232-54E9-42C3-8817-6D9DC5DD54C8}" srcOrd="8" destOrd="0" parTransId="{AF23CED1-40A2-4A04-B2C5-4FE105152F29}" sibTransId="{5A5FAEB0-E097-40E2-96EF-667C1B5BB71D}"/>
    <dgm:cxn modelId="{5A3B3316-5060-4ABE-8CA6-42CECD2F2FF3}" type="presOf" srcId="{156237AD-1761-4433-9676-442ED7398EA3}" destId="{9F6DC679-1480-4620-B428-123A58D45C32}" srcOrd="0" destOrd="0" presId="urn:microsoft.com/office/officeart/2005/8/layout/default"/>
    <dgm:cxn modelId="{F823CA1D-86A6-4201-BE36-6DEEB47DE792}" srcId="{156237AD-1761-4433-9676-442ED7398EA3}" destId="{4543D9C0-4524-46F1-8109-7494043831E8}" srcOrd="7" destOrd="0" parTransId="{FAE48E8A-5AE4-4BEF-B27D-5355CF20E338}" sibTransId="{2CBE67A1-D2C0-4563-B859-241107D48419}"/>
    <dgm:cxn modelId="{45C59E1E-ECE4-4FD5-BB2B-506290879BAF}" srcId="{156237AD-1761-4433-9676-442ED7398EA3}" destId="{33B6E41E-5EA2-4214-B141-063DF3590441}" srcOrd="1" destOrd="0" parTransId="{25E34901-61B9-4DB7-9AB9-583EDBD22D39}" sibTransId="{ABE98CC5-C464-47D5-9A93-0CE782D730AC}"/>
    <dgm:cxn modelId="{B9092E23-51D3-4B78-B52A-3B97885F2AFA}" srcId="{156237AD-1761-4433-9676-442ED7398EA3}" destId="{16C67318-DB10-44FB-819E-BC3365D0442E}" srcOrd="3" destOrd="0" parTransId="{D2A81CE0-83AC-41A6-81B1-FD2441C8C72F}" sibTransId="{0CFF31A9-8487-479D-AB29-040933F71840}"/>
    <dgm:cxn modelId="{C54E6326-0538-470B-9ADB-58E4B431645B}" type="presOf" srcId="{AFECC91C-4F68-4C40-BDDD-A584B1311033}" destId="{855828B4-CACD-44F3-89BF-F405EC839ED9}" srcOrd="0" destOrd="0" presId="urn:microsoft.com/office/officeart/2005/8/layout/default"/>
    <dgm:cxn modelId="{715BAA3E-FC1B-4037-95B5-E5A02624793D}" type="presOf" srcId="{A1EB0C13-C43B-4AF0-9CBB-58DD0731F929}" destId="{8AD8FF65-A51C-413A-9E7A-EA99ABA975BF}" srcOrd="0" destOrd="0" presId="urn:microsoft.com/office/officeart/2005/8/layout/default"/>
    <dgm:cxn modelId="{F16C9F63-24B2-48B6-8B36-8BDCA9CFD7E9}" type="presOf" srcId="{C5564232-54E9-42C3-8817-6D9DC5DD54C8}" destId="{BE99B2BD-02AC-409B-AC31-58C3BA1A8C09}" srcOrd="0" destOrd="0" presId="urn:microsoft.com/office/officeart/2005/8/layout/default"/>
    <dgm:cxn modelId="{AC91CE4A-B267-489E-B72C-771C02665230}" srcId="{156237AD-1761-4433-9676-442ED7398EA3}" destId="{F2ED0F32-0A8B-4462-A120-5D8BD5849046}" srcOrd="2" destOrd="0" parTransId="{568D1470-E7B9-4A83-A39E-F9F584E51D1D}" sibTransId="{34448285-0671-4146-8640-8543D22A8508}"/>
    <dgm:cxn modelId="{2B163886-2196-47D3-B944-A64B0EF3CE76}" srcId="{156237AD-1761-4433-9676-442ED7398EA3}" destId="{1F55967F-2AD6-4BBD-AE6A-A2992FAEA74E}" srcOrd="9" destOrd="0" parTransId="{975051BB-D041-42B7-89C1-5F9C396966F3}" sibTransId="{2515A754-3D89-4202-AC3D-B4601937932B}"/>
    <dgm:cxn modelId="{8D4F0A9F-F907-439F-B7B0-0933A54678C7}" type="presOf" srcId="{C77BF24F-D069-446B-8A48-00FAB2856F31}" destId="{2836BF49-F934-4E3B-B92E-CF11F0F65034}" srcOrd="0" destOrd="0" presId="urn:microsoft.com/office/officeart/2005/8/layout/default"/>
    <dgm:cxn modelId="{C4ABB2A0-9781-40CF-964D-FB81557CC835}" type="presOf" srcId="{F2ED0F32-0A8B-4462-A120-5D8BD5849046}" destId="{59C638E4-5822-43FF-A3E0-1C27452115C9}" srcOrd="0" destOrd="0" presId="urn:microsoft.com/office/officeart/2005/8/layout/default"/>
    <dgm:cxn modelId="{E81759BF-B072-46E6-8065-B5B648C866A7}" srcId="{156237AD-1761-4433-9676-442ED7398EA3}" destId="{AFECC91C-4F68-4C40-BDDD-A584B1311033}" srcOrd="4" destOrd="0" parTransId="{9708B0C7-C519-4B2D-B33D-AFA7782F1C44}" sibTransId="{82F77E04-F260-4B27-A179-A1CF47786E97}"/>
    <dgm:cxn modelId="{A5B60AC3-79D5-442A-9B00-9E05161464D0}" type="presOf" srcId="{33B6E41E-5EA2-4214-B141-063DF3590441}" destId="{BD3582E2-B6AB-4166-A6EC-6ECFA47988C6}" srcOrd="0" destOrd="0" presId="urn:microsoft.com/office/officeart/2005/8/layout/default"/>
    <dgm:cxn modelId="{FB2090D5-EEAF-47EC-A286-1A01CB80C910}" srcId="{156237AD-1761-4433-9676-442ED7398EA3}" destId="{C77BF24F-D069-446B-8A48-00FAB2856F31}" srcOrd="6" destOrd="0" parTransId="{DA8EFDD4-7C24-4502-A5A2-9F2D4562B209}" sibTransId="{CE1290FE-DC45-44C5-A1A8-C79AED63B8D7}"/>
    <dgm:cxn modelId="{8F05F7D5-FDF8-4C92-B698-12838DE2A4B0}" srcId="{156237AD-1761-4433-9676-442ED7398EA3}" destId="{A1EB0C13-C43B-4AF0-9CBB-58DD0731F929}" srcOrd="0" destOrd="0" parTransId="{9E321381-3085-4EB3-BB1F-D4347EE15AFD}" sibTransId="{D0F3E694-1CC6-41A1-A96C-8B6E566171BF}"/>
    <dgm:cxn modelId="{0608EEDD-EDD5-4E8B-801E-DC40F52E2924}" type="presOf" srcId="{4543D9C0-4524-46F1-8109-7494043831E8}" destId="{D1F62AE3-3014-4BB7-911D-FF98D09E922E}" srcOrd="0" destOrd="0" presId="urn:microsoft.com/office/officeart/2005/8/layout/default"/>
    <dgm:cxn modelId="{CF096C63-1C71-4F3C-BBE8-F129CC19FE07}" type="presParOf" srcId="{9F6DC679-1480-4620-B428-123A58D45C32}" destId="{8AD8FF65-A51C-413A-9E7A-EA99ABA975BF}" srcOrd="0" destOrd="0" presId="urn:microsoft.com/office/officeart/2005/8/layout/default"/>
    <dgm:cxn modelId="{3C759085-6D08-4872-BAA4-5F32AE4F749C}" type="presParOf" srcId="{9F6DC679-1480-4620-B428-123A58D45C32}" destId="{FB06A2DD-7EEA-4DB5-9A7D-C19D0A3C275E}" srcOrd="1" destOrd="0" presId="urn:microsoft.com/office/officeart/2005/8/layout/default"/>
    <dgm:cxn modelId="{2F42B76E-5715-4F3E-9C15-B4F7364DB115}" type="presParOf" srcId="{9F6DC679-1480-4620-B428-123A58D45C32}" destId="{BD3582E2-B6AB-4166-A6EC-6ECFA47988C6}" srcOrd="2" destOrd="0" presId="urn:microsoft.com/office/officeart/2005/8/layout/default"/>
    <dgm:cxn modelId="{BB560B90-6A1C-4C52-A823-A7603C75B4B8}" type="presParOf" srcId="{9F6DC679-1480-4620-B428-123A58D45C32}" destId="{E788044D-AB37-4008-9C59-6CA6321EC014}" srcOrd="3" destOrd="0" presId="urn:microsoft.com/office/officeart/2005/8/layout/default"/>
    <dgm:cxn modelId="{C0EB9123-FD2D-45B0-B56A-180C2BF36B9F}" type="presParOf" srcId="{9F6DC679-1480-4620-B428-123A58D45C32}" destId="{59C638E4-5822-43FF-A3E0-1C27452115C9}" srcOrd="4" destOrd="0" presId="urn:microsoft.com/office/officeart/2005/8/layout/default"/>
    <dgm:cxn modelId="{B748D3BB-B964-4B57-A0D1-D69CDBF72AC4}" type="presParOf" srcId="{9F6DC679-1480-4620-B428-123A58D45C32}" destId="{86351105-CCBF-4E75-BD03-8136356497DF}" srcOrd="5" destOrd="0" presId="urn:microsoft.com/office/officeart/2005/8/layout/default"/>
    <dgm:cxn modelId="{069036FA-71D0-41D5-BCC2-49D3958B3D36}" type="presParOf" srcId="{9F6DC679-1480-4620-B428-123A58D45C32}" destId="{449D2D05-89A1-4684-895E-8ECF02B66FB4}" srcOrd="6" destOrd="0" presId="urn:microsoft.com/office/officeart/2005/8/layout/default"/>
    <dgm:cxn modelId="{855DF8D9-250C-4D60-BEEA-B8CFA0AB0F1B}" type="presParOf" srcId="{9F6DC679-1480-4620-B428-123A58D45C32}" destId="{0356D783-5889-4F1C-A67C-9797F1C9746A}" srcOrd="7" destOrd="0" presId="urn:microsoft.com/office/officeart/2005/8/layout/default"/>
    <dgm:cxn modelId="{15DD3EAA-4349-460A-8FC5-B0C490DFE44F}" type="presParOf" srcId="{9F6DC679-1480-4620-B428-123A58D45C32}" destId="{855828B4-CACD-44F3-89BF-F405EC839ED9}" srcOrd="8" destOrd="0" presId="urn:microsoft.com/office/officeart/2005/8/layout/default"/>
    <dgm:cxn modelId="{36C84E3A-2598-4AE0-9F80-8E2FF90BA386}" type="presParOf" srcId="{9F6DC679-1480-4620-B428-123A58D45C32}" destId="{C52EFCEE-D37B-411A-9BB8-9EA0D491C0B6}" srcOrd="9" destOrd="0" presId="urn:microsoft.com/office/officeart/2005/8/layout/default"/>
    <dgm:cxn modelId="{3CC6F086-9D86-4D9B-A6AC-5B4F7957EF49}" type="presParOf" srcId="{9F6DC679-1480-4620-B428-123A58D45C32}" destId="{C42A768C-FDFF-42A5-BBAB-FAEF45C70BF8}" srcOrd="10" destOrd="0" presId="urn:microsoft.com/office/officeart/2005/8/layout/default"/>
    <dgm:cxn modelId="{4344355C-53FD-4B4E-8109-E34AA324B767}" type="presParOf" srcId="{9F6DC679-1480-4620-B428-123A58D45C32}" destId="{B7589195-F39B-4292-A26E-042FBE4F0F1C}" srcOrd="11" destOrd="0" presId="urn:microsoft.com/office/officeart/2005/8/layout/default"/>
    <dgm:cxn modelId="{E7EBF45A-DAFC-4179-984D-0577D2490171}" type="presParOf" srcId="{9F6DC679-1480-4620-B428-123A58D45C32}" destId="{2836BF49-F934-4E3B-B92E-CF11F0F65034}" srcOrd="12" destOrd="0" presId="urn:microsoft.com/office/officeart/2005/8/layout/default"/>
    <dgm:cxn modelId="{3466650F-92EF-4C06-9D29-E252CEB6BA20}" type="presParOf" srcId="{9F6DC679-1480-4620-B428-123A58D45C32}" destId="{AE26D7CC-F339-4AB4-AC2D-19D9C587D828}" srcOrd="13" destOrd="0" presId="urn:microsoft.com/office/officeart/2005/8/layout/default"/>
    <dgm:cxn modelId="{4F579524-E180-46D0-9B9B-49279319B447}" type="presParOf" srcId="{9F6DC679-1480-4620-B428-123A58D45C32}" destId="{D1F62AE3-3014-4BB7-911D-FF98D09E922E}" srcOrd="14" destOrd="0" presId="urn:microsoft.com/office/officeart/2005/8/layout/default"/>
    <dgm:cxn modelId="{1E8F48AD-39A8-47AC-A594-BDE322CAD8A2}" type="presParOf" srcId="{9F6DC679-1480-4620-B428-123A58D45C32}" destId="{7C081AA8-6B1E-416F-B624-0B45C970E927}" srcOrd="15" destOrd="0" presId="urn:microsoft.com/office/officeart/2005/8/layout/default"/>
    <dgm:cxn modelId="{B05D944D-5A71-4773-885F-92FABF488339}" type="presParOf" srcId="{9F6DC679-1480-4620-B428-123A58D45C32}" destId="{BE99B2BD-02AC-409B-AC31-58C3BA1A8C09}" srcOrd="16" destOrd="0" presId="urn:microsoft.com/office/officeart/2005/8/layout/default"/>
    <dgm:cxn modelId="{B799EC1D-EA2D-4698-A4BE-88C159733BD3}" type="presParOf" srcId="{9F6DC679-1480-4620-B428-123A58D45C32}" destId="{9C746B2D-201A-4D8C-847C-55872D7426E8}" srcOrd="17" destOrd="0" presId="urn:microsoft.com/office/officeart/2005/8/layout/default"/>
    <dgm:cxn modelId="{C5C24FD3-7FDD-4243-8474-0C93D2867100}" type="presParOf" srcId="{9F6DC679-1480-4620-B428-123A58D45C32}" destId="{449D38AF-137C-49D5-B4FF-4245C9003C1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98D281-0D5C-49BB-A5AA-45D12ACB1D0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0ADC9E2-2DF9-4972-836C-D3C9132E13E8}">
      <dgm:prSet/>
      <dgm:spPr/>
      <dgm:t>
        <a:bodyPr/>
        <a:lstStyle/>
        <a:p>
          <a:r>
            <a:rPr lang="tr-TR"/>
            <a:t>Yüksek seviyede israfı ile dikkati çeken toplumlar, hayat pahalılığı ve geçim sıkıntısından kurtulamayacakları gibi bunlardan şikâyet etmeye hakları olmaz.</a:t>
          </a:r>
          <a:endParaRPr lang="en-US"/>
        </a:p>
      </dgm:t>
    </dgm:pt>
    <dgm:pt modelId="{D5085D02-B7A3-46F9-AF4C-4A94FAC3EFA0}" type="parTrans" cxnId="{1AFD4B64-9938-4C6C-B50C-BE3175854440}">
      <dgm:prSet/>
      <dgm:spPr/>
      <dgm:t>
        <a:bodyPr/>
        <a:lstStyle/>
        <a:p>
          <a:endParaRPr lang="en-US"/>
        </a:p>
      </dgm:t>
    </dgm:pt>
    <dgm:pt modelId="{A8D69E62-BD92-4618-A299-C8DDB08A2377}" type="sibTrans" cxnId="{1AFD4B64-9938-4C6C-B50C-BE3175854440}">
      <dgm:prSet/>
      <dgm:spPr/>
      <dgm:t>
        <a:bodyPr/>
        <a:lstStyle/>
        <a:p>
          <a:endParaRPr lang="en-US"/>
        </a:p>
      </dgm:t>
    </dgm:pt>
    <dgm:pt modelId="{1AE50F18-7A75-401E-A52E-8E7A6DA2122A}">
      <dgm:prSet/>
      <dgm:spPr/>
      <dgm:t>
        <a:bodyPr/>
        <a:lstStyle/>
        <a:p>
          <a:r>
            <a:rPr lang="tr-TR"/>
            <a:t>İsrâf çok kötü bir huydur ve tedâvîsi de pek güçdür. </a:t>
          </a:r>
          <a:endParaRPr lang="en-US"/>
        </a:p>
      </dgm:t>
    </dgm:pt>
    <dgm:pt modelId="{634490E7-25B0-4B5F-9772-8CC83879C8D4}" type="parTrans" cxnId="{8DA439A3-31DA-4463-875A-452C644FE242}">
      <dgm:prSet/>
      <dgm:spPr/>
      <dgm:t>
        <a:bodyPr/>
        <a:lstStyle/>
        <a:p>
          <a:endParaRPr lang="en-US"/>
        </a:p>
      </dgm:t>
    </dgm:pt>
    <dgm:pt modelId="{E40C4846-FD08-4979-AF8F-4CD0E5FF6225}" type="sibTrans" cxnId="{8DA439A3-31DA-4463-875A-452C644FE242}">
      <dgm:prSet/>
      <dgm:spPr/>
      <dgm:t>
        <a:bodyPr/>
        <a:lstStyle/>
        <a:p>
          <a:endParaRPr lang="en-US"/>
        </a:p>
      </dgm:t>
    </dgm:pt>
    <dgm:pt modelId="{81EA1365-BEDE-4303-B27D-AFE1091B3B0F}">
      <dgm:prSet/>
      <dgm:spPr/>
      <dgm:t>
        <a:bodyPr/>
        <a:lstStyle/>
        <a:p>
          <a:r>
            <a:rPr lang="tr-TR"/>
            <a:t>Bu sıfat kalbi kaplamadan önce, giderilmesi için ve bu felâketden kurtulmak için bütün ilâclarına baş vurup uğraşmalıdır. </a:t>
          </a:r>
          <a:endParaRPr lang="en-US"/>
        </a:p>
      </dgm:t>
    </dgm:pt>
    <dgm:pt modelId="{412DA882-636C-4DC1-A356-E6890DA7A6E8}" type="parTrans" cxnId="{747B02B5-454E-4797-9EEC-A10649DB794D}">
      <dgm:prSet/>
      <dgm:spPr/>
      <dgm:t>
        <a:bodyPr/>
        <a:lstStyle/>
        <a:p>
          <a:endParaRPr lang="en-US"/>
        </a:p>
      </dgm:t>
    </dgm:pt>
    <dgm:pt modelId="{1F9D1FF3-BF51-4A92-9C7D-5AE133FCF729}" type="sibTrans" cxnId="{747B02B5-454E-4797-9EEC-A10649DB794D}">
      <dgm:prSet/>
      <dgm:spPr/>
      <dgm:t>
        <a:bodyPr/>
        <a:lstStyle/>
        <a:p>
          <a:endParaRPr lang="en-US"/>
        </a:p>
      </dgm:t>
    </dgm:pt>
    <dgm:pt modelId="{AA4DA4E3-2795-4442-87C9-9DD1FC0A5F4F}">
      <dgm:prSet/>
      <dgm:spPr/>
      <dgm:t>
        <a:bodyPr/>
        <a:lstStyle/>
        <a:p>
          <a:r>
            <a:rPr lang="tr-TR"/>
            <a:t>Bu büyük tehlikeden kurtarması için, Cenâb-ı Hakka yalvarmalı, düâ etmelidir. Allahü teâlâ, çalışana, her güçlüğü kolaylaşdırır. </a:t>
          </a:r>
          <a:endParaRPr lang="en-US"/>
        </a:p>
      </dgm:t>
    </dgm:pt>
    <dgm:pt modelId="{099E893B-8D16-4701-9C69-94B7DD613633}" type="parTrans" cxnId="{13E8DB65-8EDA-41A3-96BD-82DB396DCE28}">
      <dgm:prSet/>
      <dgm:spPr/>
      <dgm:t>
        <a:bodyPr/>
        <a:lstStyle/>
        <a:p>
          <a:endParaRPr lang="en-US"/>
        </a:p>
      </dgm:t>
    </dgm:pt>
    <dgm:pt modelId="{FFFEAF91-91CD-45EA-85E5-CC5A9794B7F3}" type="sibTrans" cxnId="{13E8DB65-8EDA-41A3-96BD-82DB396DCE28}">
      <dgm:prSet/>
      <dgm:spPr/>
      <dgm:t>
        <a:bodyPr/>
        <a:lstStyle/>
        <a:p>
          <a:endParaRPr lang="en-US"/>
        </a:p>
      </dgm:t>
    </dgm:pt>
    <dgm:pt modelId="{4A892118-047E-44E4-A0EB-98D4AF6F2ABD}">
      <dgm:prSet/>
      <dgm:spPr/>
      <dgm:t>
        <a:bodyPr/>
        <a:lstStyle/>
        <a:p>
          <a:r>
            <a:rPr lang="tr-TR"/>
            <a:t>Elimizdekinin kıymetini bilmeliyiz, asla israf ve şikayet etmemeliyiz. </a:t>
          </a:r>
          <a:endParaRPr lang="en-US"/>
        </a:p>
      </dgm:t>
    </dgm:pt>
    <dgm:pt modelId="{55788123-85B1-4913-BA59-89F6DCD202DF}" type="parTrans" cxnId="{64C3B910-A56B-41A3-A9CF-BC09D42E0E5C}">
      <dgm:prSet/>
      <dgm:spPr/>
      <dgm:t>
        <a:bodyPr/>
        <a:lstStyle/>
        <a:p>
          <a:endParaRPr lang="en-US"/>
        </a:p>
      </dgm:t>
    </dgm:pt>
    <dgm:pt modelId="{0F52B518-ED37-41E0-A41D-8A5A30C52E46}" type="sibTrans" cxnId="{64C3B910-A56B-41A3-A9CF-BC09D42E0E5C}">
      <dgm:prSet/>
      <dgm:spPr/>
      <dgm:t>
        <a:bodyPr/>
        <a:lstStyle/>
        <a:p>
          <a:endParaRPr lang="en-US"/>
        </a:p>
      </dgm:t>
    </dgm:pt>
    <dgm:pt modelId="{204AEB62-D57C-4B49-97F5-C9ABA78BBE10}">
      <dgm:prSet/>
      <dgm:spPr/>
      <dgm:t>
        <a:bodyPr/>
        <a:lstStyle/>
        <a:p>
          <a:r>
            <a:rPr lang="tr-TR"/>
            <a:t>Nimetlerin kıymetini bilmezsek elimizden gideceğini asla unutmamalıyız.</a:t>
          </a:r>
          <a:endParaRPr lang="en-US"/>
        </a:p>
      </dgm:t>
    </dgm:pt>
    <dgm:pt modelId="{472CB0CE-61DC-49EB-A0EE-9CDE96B53461}" type="parTrans" cxnId="{5BE864D6-AA40-4B22-B4D8-3EFE974F10F7}">
      <dgm:prSet/>
      <dgm:spPr/>
      <dgm:t>
        <a:bodyPr/>
        <a:lstStyle/>
        <a:p>
          <a:endParaRPr lang="en-US"/>
        </a:p>
      </dgm:t>
    </dgm:pt>
    <dgm:pt modelId="{ED9E3916-4A11-48CD-8746-FF4C78CFBB8B}" type="sibTrans" cxnId="{5BE864D6-AA40-4B22-B4D8-3EFE974F10F7}">
      <dgm:prSet/>
      <dgm:spPr/>
      <dgm:t>
        <a:bodyPr/>
        <a:lstStyle/>
        <a:p>
          <a:endParaRPr lang="en-US"/>
        </a:p>
      </dgm:t>
    </dgm:pt>
    <dgm:pt modelId="{E4B9969B-35B3-4099-8BD9-40AB56BEEC50}" type="pres">
      <dgm:prSet presAssocID="{1198D281-0D5C-49BB-A5AA-45D12ACB1D0B}" presName="vert0" presStyleCnt="0">
        <dgm:presLayoutVars>
          <dgm:dir/>
          <dgm:animOne val="branch"/>
          <dgm:animLvl val="lvl"/>
        </dgm:presLayoutVars>
      </dgm:prSet>
      <dgm:spPr/>
    </dgm:pt>
    <dgm:pt modelId="{8D05BA7D-9F65-47F1-908A-91B3DF0F5018}" type="pres">
      <dgm:prSet presAssocID="{40ADC9E2-2DF9-4972-836C-D3C9132E13E8}" presName="thickLine" presStyleLbl="alignNode1" presStyleIdx="0" presStyleCnt="6"/>
      <dgm:spPr/>
    </dgm:pt>
    <dgm:pt modelId="{4230E140-9672-4146-8CDD-22A8A6B8C2B8}" type="pres">
      <dgm:prSet presAssocID="{40ADC9E2-2DF9-4972-836C-D3C9132E13E8}" presName="horz1" presStyleCnt="0"/>
      <dgm:spPr/>
    </dgm:pt>
    <dgm:pt modelId="{0C32A7F4-3C50-4806-B6EA-7DCF0B1D0966}" type="pres">
      <dgm:prSet presAssocID="{40ADC9E2-2DF9-4972-836C-D3C9132E13E8}" presName="tx1" presStyleLbl="revTx" presStyleIdx="0" presStyleCnt="6"/>
      <dgm:spPr/>
    </dgm:pt>
    <dgm:pt modelId="{DE787B53-49A1-4A2F-AA9F-E01C3CEE8345}" type="pres">
      <dgm:prSet presAssocID="{40ADC9E2-2DF9-4972-836C-D3C9132E13E8}" presName="vert1" presStyleCnt="0"/>
      <dgm:spPr/>
    </dgm:pt>
    <dgm:pt modelId="{C6D70B2E-F0DB-4A73-9281-54083ACBA259}" type="pres">
      <dgm:prSet presAssocID="{1AE50F18-7A75-401E-A52E-8E7A6DA2122A}" presName="thickLine" presStyleLbl="alignNode1" presStyleIdx="1" presStyleCnt="6"/>
      <dgm:spPr/>
    </dgm:pt>
    <dgm:pt modelId="{C7B82437-511E-4080-8BDB-C4588DD7F752}" type="pres">
      <dgm:prSet presAssocID="{1AE50F18-7A75-401E-A52E-8E7A6DA2122A}" presName="horz1" presStyleCnt="0"/>
      <dgm:spPr/>
    </dgm:pt>
    <dgm:pt modelId="{254745E4-6A5A-439C-8893-62D11283AD98}" type="pres">
      <dgm:prSet presAssocID="{1AE50F18-7A75-401E-A52E-8E7A6DA2122A}" presName="tx1" presStyleLbl="revTx" presStyleIdx="1" presStyleCnt="6"/>
      <dgm:spPr/>
    </dgm:pt>
    <dgm:pt modelId="{EC5F3280-A997-409A-8197-0906DDA7B969}" type="pres">
      <dgm:prSet presAssocID="{1AE50F18-7A75-401E-A52E-8E7A6DA2122A}" presName="vert1" presStyleCnt="0"/>
      <dgm:spPr/>
    </dgm:pt>
    <dgm:pt modelId="{70885B2A-F2CD-4AD2-9E08-641E9F524FBE}" type="pres">
      <dgm:prSet presAssocID="{81EA1365-BEDE-4303-B27D-AFE1091B3B0F}" presName="thickLine" presStyleLbl="alignNode1" presStyleIdx="2" presStyleCnt="6"/>
      <dgm:spPr/>
    </dgm:pt>
    <dgm:pt modelId="{C13B786F-9B7E-4509-9679-6F0D88F78DC8}" type="pres">
      <dgm:prSet presAssocID="{81EA1365-BEDE-4303-B27D-AFE1091B3B0F}" presName="horz1" presStyleCnt="0"/>
      <dgm:spPr/>
    </dgm:pt>
    <dgm:pt modelId="{B6BA62BC-FF6D-4AEE-9A76-1BEA5D9DE4E8}" type="pres">
      <dgm:prSet presAssocID="{81EA1365-BEDE-4303-B27D-AFE1091B3B0F}" presName="tx1" presStyleLbl="revTx" presStyleIdx="2" presStyleCnt="6"/>
      <dgm:spPr/>
    </dgm:pt>
    <dgm:pt modelId="{E298D675-8BC8-49D1-B0E6-DBB6876478FA}" type="pres">
      <dgm:prSet presAssocID="{81EA1365-BEDE-4303-B27D-AFE1091B3B0F}" presName="vert1" presStyleCnt="0"/>
      <dgm:spPr/>
    </dgm:pt>
    <dgm:pt modelId="{43C328F9-F741-4F50-A674-F9D81F235DC4}" type="pres">
      <dgm:prSet presAssocID="{AA4DA4E3-2795-4442-87C9-9DD1FC0A5F4F}" presName="thickLine" presStyleLbl="alignNode1" presStyleIdx="3" presStyleCnt="6"/>
      <dgm:spPr/>
    </dgm:pt>
    <dgm:pt modelId="{A9401E71-35B3-4FA6-B4BE-12E25443FDD1}" type="pres">
      <dgm:prSet presAssocID="{AA4DA4E3-2795-4442-87C9-9DD1FC0A5F4F}" presName="horz1" presStyleCnt="0"/>
      <dgm:spPr/>
    </dgm:pt>
    <dgm:pt modelId="{83D7EE74-70FD-44BC-948A-10950A285D2F}" type="pres">
      <dgm:prSet presAssocID="{AA4DA4E3-2795-4442-87C9-9DD1FC0A5F4F}" presName="tx1" presStyleLbl="revTx" presStyleIdx="3" presStyleCnt="6"/>
      <dgm:spPr/>
    </dgm:pt>
    <dgm:pt modelId="{6D63C5B9-3701-40AB-9D11-E63069F8BAC2}" type="pres">
      <dgm:prSet presAssocID="{AA4DA4E3-2795-4442-87C9-9DD1FC0A5F4F}" presName="vert1" presStyleCnt="0"/>
      <dgm:spPr/>
    </dgm:pt>
    <dgm:pt modelId="{52B54D21-87F0-48A9-822E-5C3FEF5FBD87}" type="pres">
      <dgm:prSet presAssocID="{4A892118-047E-44E4-A0EB-98D4AF6F2ABD}" presName="thickLine" presStyleLbl="alignNode1" presStyleIdx="4" presStyleCnt="6"/>
      <dgm:spPr/>
    </dgm:pt>
    <dgm:pt modelId="{0BC7E808-85B1-4EDD-92F8-3A0D691189C8}" type="pres">
      <dgm:prSet presAssocID="{4A892118-047E-44E4-A0EB-98D4AF6F2ABD}" presName="horz1" presStyleCnt="0"/>
      <dgm:spPr/>
    </dgm:pt>
    <dgm:pt modelId="{526A0BDF-6A3B-414D-8873-EA1AAB893791}" type="pres">
      <dgm:prSet presAssocID="{4A892118-047E-44E4-A0EB-98D4AF6F2ABD}" presName="tx1" presStyleLbl="revTx" presStyleIdx="4" presStyleCnt="6"/>
      <dgm:spPr/>
    </dgm:pt>
    <dgm:pt modelId="{7D54A238-4FB0-4DB4-9581-CE89042B3DFB}" type="pres">
      <dgm:prSet presAssocID="{4A892118-047E-44E4-A0EB-98D4AF6F2ABD}" presName="vert1" presStyleCnt="0"/>
      <dgm:spPr/>
    </dgm:pt>
    <dgm:pt modelId="{0C1C2423-287E-41D9-AA4D-DD4C6768787A}" type="pres">
      <dgm:prSet presAssocID="{204AEB62-D57C-4B49-97F5-C9ABA78BBE10}" presName="thickLine" presStyleLbl="alignNode1" presStyleIdx="5" presStyleCnt="6"/>
      <dgm:spPr/>
    </dgm:pt>
    <dgm:pt modelId="{963D22D6-53FB-4849-BAD9-F7E031C0A68B}" type="pres">
      <dgm:prSet presAssocID="{204AEB62-D57C-4B49-97F5-C9ABA78BBE10}" presName="horz1" presStyleCnt="0"/>
      <dgm:spPr/>
    </dgm:pt>
    <dgm:pt modelId="{97401E8C-05F5-49B5-9E33-D54573DBB00A}" type="pres">
      <dgm:prSet presAssocID="{204AEB62-D57C-4B49-97F5-C9ABA78BBE10}" presName="tx1" presStyleLbl="revTx" presStyleIdx="5" presStyleCnt="6"/>
      <dgm:spPr/>
    </dgm:pt>
    <dgm:pt modelId="{B835E12B-8FD9-4918-A103-4BD4CA14C78F}" type="pres">
      <dgm:prSet presAssocID="{204AEB62-D57C-4B49-97F5-C9ABA78BBE10}" presName="vert1" presStyleCnt="0"/>
      <dgm:spPr/>
    </dgm:pt>
  </dgm:ptLst>
  <dgm:cxnLst>
    <dgm:cxn modelId="{64C3B910-A56B-41A3-A9CF-BC09D42E0E5C}" srcId="{1198D281-0D5C-49BB-A5AA-45D12ACB1D0B}" destId="{4A892118-047E-44E4-A0EB-98D4AF6F2ABD}" srcOrd="4" destOrd="0" parTransId="{55788123-85B1-4913-BA59-89F6DCD202DF}" sibTransId="{0F52B518-ED37-41E0-A41D-8A5A30C52E46}"/>
    <dgm:cxn modelId="{18367F17-2185-4A48-A097-23A6EFEE31BD}" type="presOf" srcId="{81EA1365-BEDE-4303-B27D-AFE1091B3B0F}" destId="{B6BA62BC-FF6D-4AEE-9A76-1BEA5D9DE4E8}" srcOrd="0" destOrd="0" presId="urn:microsoft.com/office/officeart/2008/layout/LinedList"/>
    <dgm:cxn modelId="{5EFB5337-4295-4B0D-B5D8-464B09CC1B40}" type="presOf" srcId="{204AEB62-D57C-4B49-97F5-C9ABA78BBE10}" destId="{97401E8C-05F5-49B5-9E33-D54573DBB00A}" srcOrd="0" destOrd="0" presId="urn:microsoft.com/office/officeart/2008/layout/LinedList"/>
    <dgm:cxn modelId="{1AFD4B64-9938-4C6C-B50C-BE3175854440}" srcId="{1198D281-0D5C-49BB-A5AA-45D12ACB1D0B}" destId="{40ADC9E2-2DF9-4972-836C-D3C9132E13E8}" srcOrd="0" destOrd="0" parTransId="{D5085D02-B7A3-46F9-AF4C-4A94FAC3EFA0}" sibTransId="{A8D69E62-BD92-4618-A299-C8DDB08A2377}"/>
    <dgm:cxn modelId="{13E8DB65-8EDA-41A3-96BD-82DB396DCE28}" srcId="{1198D281-0D5C-49BB-A5AA-45D12ACB1D0B}" destId="{AA4DA4E3-2795-4442-87C9-9DD1FC0A5F4F}" srcOrd="3" destOrd="0" parTransId="{099E893B-8D16-4701-9C69-94B7DD613633}" sibTransId="{FFFEAF91-91CD-45EA-85E5-CC5A9794B7F3}"/>
    <dgm:cxn modelId="{4F0D7785-16A6-4268-995D-41901DCC8013}" type="presOf" srcId="{40ADC9E2-2DF9-4972-836C-D3C9132E13E8}" destId="{0C32A7F4-3C50-4806-B6EA-7DCF0B1D0966}" srcOrd="0" destOrd="0" presId="urn:microsoft.com/office/officeart/2008/layout/LinedList"/>
    <dgm:cxn modelId="{8DA439A3-31DA-4463-875A-452C644FE242}" srcId="{1198D281-0D5C-49BB-A5AA-45D12ACB1D0B}" destId="{1AE50F18-7A75-401E-A52E-8E7A6DA2122A}" srcOrd="1" destOrd="0" parTransId="{634490E7-25B0-4B5F-9772-8CC83879C8D4}" sibTransId="{E40C4846-FD08-4979-AF8F-4CD0E5FF6225}"/>
    <dgm:cxn modelId="{747B02B5-454E-4797-9EEC-A10649DB794D}" srcId="{1198D281-0D5C-49BB-A5AA-45D12ACB1D0B}" destId="{81EA1365-BEDE-4303-B27D-AFE1091B3B0F}" srcOrd="2" destOrd="0" parTransId="{412DA882-636C-4DC1-A356-E6890DA7A6E8}" sibTransId="{1F9D1FF3-BF51-4A92-9C7D-5AE133FCF729}"/>
    <dgm:cxn modelId="{5BE864D6-AA40-4B22-B4D8-3EFE974F10F7}" srcId="{1198D281-0D5C-49BB-A5AA-45D12ACB1D0B}" destId="{204AEB62-D57C-4B49-97F5-C9ABA78BBE10}" srcOrd="5" destOrd="0" parTransId="{472CB0CE-61DC-49EB-A0EE-9CDE96B53461}" sibTransId="{ED9E3916-4A11-48CD-8746-FF4C78CFBB8B}"/>
    <dgm:cxn modelId="{12EEF2E7-1AAF-483B-BC45-B1ED81F96EBA}" type="presOf" srcId="{1198D281-0D5C-49BB-A5AA-45D12ACB1D0B}" destId="{E4B9969B-35B3-4099-8BD9-40AB56BEEC50}" srcOrd="0" destOrd="0" presId="urn:microsoft.com/office/officeart/2008/layout/LinedList"/>
    <dgm:cxn modelId="{690B7EEF-9A3F-4FC5-9E5F-CF88D91EFCA8}" type="presOf" srcId="{1AE50F18-7A75-401E-A52E-8E7A6DA2122A}" destId="{254745E4-6A5A-439C-8893-62D11283AD98}" srcOrd="0" destOrd="0" presId="urn:microsoft.com/office/officeart/2008/layout/LinedList"/>
    <dgm:cxn modelId="{11EEFDF7-99CA-4F9A-80CB-5D98018C869F}" type="presOf" srcId="{AA4DA4E3-2795-4442-87C9-9DD1FC0A5F4F}" destId="{83D7EE74-70FD-44BC-948A-10950A285D2F}" srcOrd="0" destOrd="0" presId="urn:microsoft.com/office/officeart/2008/layout/LinedList"/>
    <dgm:cxn modelId="{DE3211FD-B21C-4F5F-84DF-7259B86F4834}" type="presOf" srcId="{4A892118-047E-44E4-A0EB-98D4AF6F2ABD}" destId="{526A0BDF-6A3B-414D-8873-EA1AAB893791}" srcOrd="0" destOrd="0" presId="urn:microsoft.com/office/officeart/2008/layout/LinedList"/>
    <dgm:cxn modelId="{7B79E843-4E24-49CD-BC6A-229F31F3D527}" type="presParOf" srcId="{E4B9969B-35B3-4099-8BD9-40AB56BEEC50}" destId="{8D05BA7D-9F65-47F1-908A-91B3DF0F5018}" srcOrd="0" destOrd="0" presId="urn:microsoft.com/office/officeart/2008/layout/LinedList"/>
    <dgm:cxn modelId="{120699EF-33D8-4B0A-8889-52CCCCC4B35B}" type="presParOf" srcId="{E4B9969B-35B3-4099-8BD9-40AB56BEEC50}" destId="{4230E140-9672-4146-8CDD-22A8A6B8C2B8}" srcOrd="1" destOrd="0" presId="urn:microsoft.com/office/officeart/2008/layout/LinedList"/>
    <dgm:cxn modelId="{3876BFA0-31EE-4390-A340-1BABBA316A50}" type="presParOf" srcId="{4230E140-9672-4146-8CDD-22A8A6B8C2B8}" destId="{0C32A7F4-3C50-4806-B6EA-7DCF0B1D0966}" srcOrd="0" destOrd="0" presId="urn:microsoft.com/office/officeart/2008/layout/LinedList"/>
    <dgm:cxn modelId="{2B71F375-B67C-4ED9-9077-3F53D7F89CFA}" type="presParOf" srcId="{4230E140-9672-4146-8CDD-22A8A6B8C2B8}" destId="{DE787B53-49A1-4A2F-AA9F-E01C3CEE8345}" srcOrd="1" destOrd="0" presId="urn:microsoft.com/office/officeart/2008/layout/LinedList"/>
    <dgm:cxn modelId="{1BAA7702-F997-4612-BE57-32C0256A8970}" type="presParOf" srcId="{E4B9969B-35B3-4099-8BD9-40AB56BEEC50}" destId="{C6D70B2E-F0DB-4A73-9281-54083ACBA259}" srcOrd="2" destOrd="0" presId="urn:microsoft.com/office/officeart/2008/layout/LinedList"/>
    <dgm:cxn modelId="{E3640DDD-A677-4429-8502-8D1E91C1702F}" type="presParOf" srcId="{E4B9969B-35B3-4099-8BD9-40AB56BEEC50}" destId="{C7B82437-511E-4080-8BDB-C4588DD7F752}" srcOrd="3" destOrd="0" presId="urn:microsoft.com/office/officeart/2008/layout/LinedList"/>
    <dgm:cxn modelId="{93CFC688-DA4F-44DE-9B69-E6C1C533554E}" type="presParOf" srcId="{C7B82437-511E-4080-8BDB-C4588DD7F752}" destId="{254745E4-6A5A-439C-8893-62D11283AD98}" srcOrd="0" destOrd="0" presId="urn:microsoft.com/office/officeart/2008/layout/LinedList"/>
    <dgm:cxn modelId="{729BD21D-FDE7-4D9C-A4B1-2CB20984496E}" type="presParOf" srcId="{C7B82437-511E-4080-8BDB-C4588DD7F752}" destId="{EC5F3280-A997-409A-8197-0906DDA7B969}" srcOrd="1" destOrd="0" presId="urn:microsoft.com/office/officeart/2008/layout/LinedList"/>
    <dgm:cxn modelId="{E81D51B2-3E86-458A-9A29-F197AC6A22E2}" type="presParOf" srcId="{E4B9969B-35B3-4099-8BD9-40AB56BEEC50}" destId="{70885B2A-F2CD-4AD2-9E08-641E9F524FBE}" srcOrd="4" destOrd="0" presId="urn:microsoft.com/office/officeart/2008/layout/LinedList"/>
    <dgm:cxn modelId="{6A211C6C-FBB0-4AC9-BAAE-338B36343E2C}" type="presParOf" srcId="{E4B9969B-35B3-4099-8BD9-40AB56BEEC50}" destId="{C13B786F-9B7E-4509-9679-6F0D88F78DC8}" srcOrd="5" destOrd="0" presId="urn:microsoft.com/office/officeart/2008/layout/LinedList"/>
    <dgm:cxn modelId="{A2CB2CE8-C98A-4C9B-A82D-5BB457C33FDF}" type="presParOf" srcId="{C13B786F-9B7E-4509-9679-6F0D88F78DC8}" destId="{B6BA62BC-FF6D-4AEE-9A76-1BEA5D9DE4E8}" srcOrd="0" destOrd="0" presId="urn:microsoft.com/office/officeart/2008/layout/LinedList"/>
    <dgm:cxn modelId="{84EA78DA-8EEC-4244-B006-39D9A3C31E96}" type="presParOf" srcId="{C13B786F-9B7E-4509-9679-6F0D88F78DC8}" destId="{E298D675-8BC8-49D1-B0E6-DBB6876478FA}" srcOrd="1" destOrd="0" presId="urn:microsoft.com/office/officeart/2008/layout/LinedList"/>
    <dgm:cxn modelId="{E9920E68-C5F0-4811-84CF-66A4363B67B4}" type="presParOf" srcId="{E4B9969B-35B3-4099-8BD9-40AB56BEEC50}" destId="{43C328F9-F741-4F50-A674-F9D81F235DC4}" srcOrd="6" destOrd="0" presId="urn:microsoft.com/office/officeart/2008/layout/LinedList"/>
    <dgm:cxn modelId="{6DB7D0CD-ABD9-4C53-B6F4-245F9E7DEB5C}" type="presParOf" srcId="{E4B9969B-35B3-4099-8BD9-40AB56BEEC50}" destId="{A9401E71-35B3-4FA6-B4BE-12E25443FDD1}" srcOrd="7" destOrd="0" presId="urn:microsoft.com/office/officeart/2008/layout/LinedList"/>
    <dgm:cxn modelId="{92CE6C25-0957-47FD-B811-E70ACFECD194}" type="presParOf" srcId="{A9401E71-35B3-4FA6-B4BE-12E25443FDD1}" destId="{83D7EE74-70FD-44BC-948A-10950A285D2F}" srcOrd="0" destOrd="0" presId="urn:microsoft.com/office/officeart/2008/layout/LinedList"/>
    <dgm:cxn modelId="{424E9EAC-C550-4932-B013-63BEBFC55AAD}" type="presParOf" srcId="{A9401E71-35B3-4FA6-B4BE-12E25443FDD1}" destId="{6D63C5B9-3701-40AB-9D11-E63069F8BAC2}" srcOrd="1" destOrd="0" presId="urn:microsoft.com/office/officeart/2008/layout/LinedList"/>
    <dgm:cxn modelId="{C0B5719B-EC31-42E3-AFD1-DA92853978E4}" type="presParOf" srcId="{E4B9969B-35B3-4099-8BD9-40AB56BEEC50}" destId="{52B54D21-87F0-48A9-822E-5C3FEF5FBD87}" srcOrd="8" destOrd="0" presId="urn:microsoft.com/office/officeart/2008/layout/LinedList"/>
    <dgm:cxn modelId="{E0DFC15A-25E3-4F23-8C25-CE36891F40DF}" type="presParOf" srcId="{E4B9969B-35B3-4099-8BD9-40AB56BEEC50}" destId="{0BC7E808-85B1-4EDD-92F8-3A0D691189C8}" srcOrd="9" destOrd="0" presId="urn:microsoft.com/office/officeart/2008/layout/LinedList"/>
    <dgm:cxn modelId="{694EB845-918B-4D70-9C9E-42D482D4B1C7}" type="presParOf" srcId="{0BC7E808-85B1-4EDD-92F8-3A0D691189C8}" destId="{526A0BDF-6A3B-414D-8873-EA1AAB893791}" srcOrd="0" destOrd="0" presId="urn:microsoft.com/office/officeart/2008/layout/LinedList"/>
    <dgm:cxn modelId="{9D922751-BC7E-4289-AC0E-F946852DD96B}" type="presParOf" srcId="{0BC7E808-85B1-4EDD-92F8-3A0D691189C8}" destId="{7D54A238-4FB0-4DB4-9581-CE89042B3DFB}" srcOrd="1" destOrd="0" presId="urn:microsoft.com/office/officeart/2008/layout/LinedList"/>
    <dgm:cxn modelId="{3B865031-B0F2-4434-99B8-6176AC3ED91E}" type="presParOf" srcId="{E4B9969B-35B3-4099-8BD9-40AB56BEEC50}" destId="{0C1C2423-287E-41D9-AA4D-DD4C6768787A}" srcOrd="10" destOrd="0" presId="urn:microsoft.com/office/officeart/2008/layout/LinedList"/>
    <dgm:cxn modelId="{8FBE11C1-7999-4DC4-9B24-9FFD8B92D2BD}" type="presParOf" srcId="{E4B9969B-35B3-4099-8BD9-40AB56BEEC50}" destId="{963D22D6-53FB-4849-BAD9-F7E031C0A68B}" srcOrd="11" destOrd="0" presId="urn:microsoft.com/office/officeart/2008/layout/LinedList"/>
    <dgm:cxn modelId="{3428B94C-14FC-48E7-B4AA-7DF2C2638C0C}" type="presParOf" srcId="{963D22D6-53FB-4849-BAD9-F7E031C0A68B}" destId="{97401E8C-05F5-49B5-9E33-D54573DBB00A}" srcOrd="0" destOrd="0" presId="urn:microsoft.com/office/officeart/2008/layout/LinedList"/>
    <dgm:cxn modelId="{4C78F7E0-E067-43D5-B6BF-D9C81837F659}" type="presParOf" srcId="{963D22D6-53FB-4849-BAD9-F7E031C0A68B}" destId="{B835E12B-8FD9-4918-A103-4BD4CA14C7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4F2A4-4A49-442F-9D87-E9694EBCF43E}">
      <dsp:nvSpPr>
        <dsp:cNvPr id="0" name=""/>
        <dsp:cNvSpPr/>
      </dsp:nvSpPr>
      <dsp:spPr>
        <a:xfrm>
          <a:off x="0" y="681"/>
          <a:ext cx="61302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F58E9-57C8-4564-985E-661CE338B057}">
      <dsp:nvSpPr>
        <dsp:cNvPr id="0" name=""/>
        <dsp:cNvSpPr/>
      </dsp:nvSpPr>
      <dsp:spPr>
        <a:xfrm>
          <a:off x="0" y="681"/>
          <a:ext cx="6130212" cy="11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tr-TR" sz="1800" kern="1200" dirty="0"/>
            <a:t>İsraf, her türlü imkân ve varlığı boşuna harcama, saçıp savurmak demektir. </a:t>
          </a:r>
          <a:endParaRPr lang="en-US" sz="1800" kern="1200" dirty="0"/>
        </a:p>
      </dsp:txBody>
      <dsp:txXfrm>
        <a:off x="0" y="681"/>
        <a:ext cx="6130212" cy="1116956"/>
      </dsp:txXfrm>
    </dsp:sp>
    <dsp:sp modelId="{3BE78949-F1FB-4731-8542-4D04C937E6CF}">
      <dsp:nvSpPr>
        <dsp:cNvPr id="0" name=""/>
        <dsp:cNvSpPr/>
      </dsp:nvSpPr>
      <dsp:spPr>
        <a:xfrm>
          <a:off x="0" y="1117638"/>
          <a:ext cx="61302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23C69-C63A-432F-934F-81D355671ACB}">
      <dsp:nvSpPr>
        <dsp:cNvPr id="0" name=""/>
        <dsp:cNvSpPr/>
      </dsp:nvSpPr>
      <dsp:spPr>
        <a:xfrm>
          <a:off x="0" y="1117638"/>
          <a:ext cx="6130212" cy="11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tr-TR" sz="1800" kern="1200" dirty="0"/>
            <a:t>Bütün </a:t>
          </a:r>
          <a:r>
            <a:rPr lang="tr-TR" sz="1800" kern="1200" dirty="0" err="1"/>
            <a:t>nîmetleri</a:t>
          </a:r>
          <a:r>
            <a:rPr lang="tr-TR" sz="1800" kern="1200" dirty="0"/>
            <a:t> </a:t>
          </a:r>
          <a:r>
            <a:rPr lang="tr-TR" sz="1800" kern="1200" dirty="0" err="1"/>
            <a:t>Allahü</a:t>
          </a:r>
          <a:r>
            <a:rPr lang="tr-TR" sz="1800" kern="1200" dirty="0"/>
            <a:t> </a:t>
          </a:r>
          <a:r>
            <a:rPr lang="tr-TR" sz="1800" kern="1200" dirty="0" err="1"/>
            <a:t>teâlânın</a:t>
          </a:r>
          <a:r>
            <a:rPr lang="tr-TR" sz="1800" kern="1200" dirty="0"/>
            <a:t> insanlara verdiği birer </a:t>
          </a:r>
          <a:r>
            <a:rPr lang="tr-TR" sz="1800" kern="1200" dirty="0" err="1"/>
            <a:t>emânet</a:t>
          </a:r>
          <a:r>
            <a:rPr lang="tr-TR" sz="1800" kern="1200" dirty="0"/>
            <a:t> sayan İslâm </a:t>
          </a:r>
          <a:r>
            <a:rPr lang="tr-TR" sz="1800" kern="1200" dirty="0" err="1"/>
            <a:t>dîni</a:t>
          </a:r>
          <a:r>
            <a:rPr lang="tr-TR" sz="1800" kern="1200" dirty="0"/>
            <a:t>, bunları, sâdece O’nun </a:t>
          </a:r>
          <a:r>
            <a:rPr lang="tr-TR" sz="1800" kern="1200" dirty="0" err="1"/>
            <a:t>rızâsını</a:t>
          </a:r>
          <a:r>
            <a:rPr lang="tr-TR" sz="1800" kern="1200" dirty="0"/>
            <a:t> elde etmeyi ve insanlara hizmete elverişli yerlerde kullanmayı emreder. </a:t>
          </a:r>
          <a:endParaRPr lang="en-US" sz="1800" kern="1200" dirty="0"/>
        </a:p>
      </dsp:txBody>
      <dsp:txXfrm>
        <a:off x="0" y="1117638"/>
        <a:ext cx="6130212" cy="1116956"/>
      </dsp:txXfrm>
    </dsp:sp>
    <dsp:sp modelId="{9A6D03FA-839F-44D7-BD3B-1C8C1D1A5F91}">
      <dsp:nvSpPr>
        <dsp:cNvPr id="0" name=""/>
        <dsp:cNvSpPr/>
      </dsp:nvSpPr>
      <dsp:spPr>
        <a:xfrm>
          <a:off x="0" y="2234594"/>
          <a:ext cx="61302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EEA58-CC3A-4967-A11E-AB7BB2B7173F}">
      <dsp:nvSpPr>
        <dsp:cNvPr id="0" name=""/>
        <dsp:cNvSpPr/>
      </dsp:nvSpPr>
      <dsp:spPr>
        <a:xfrm>
          <a:off x="0" y="2234594"/>
          <a:ext cx="6130212" cy="11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tr-TR" sz="1800" kern="1200" dirty="0"/>
            <a:t>Parayı, malı </a:t>
          </a:r>
          <a:r>
            <a:rPr lang="tr-TR" sz="1800" kern="1200" dirty="0" err="1"/>
            <a:t>dînimizin</a:t>
          </a:r>
          <a:r>
            <a:rPr lang="tr-TR" sz="1800" kern="1200" dirty="0"/>
            <a:t> uygun gördüğü yerlere vermemek cimrilik, uygun görmediği yerlere dağıtmak da israftır. </a:t>
          </a:r>
          <a:endParaRPr lang="en-US" sz="1800" kern="1200" dirty="0"/>
        </a:p>
      </dsp:txBody>
      <dsp:txXfrm>
        <a:off x="0" y="2234594"/>
        <a:ext cx="6130212" cy="1116956"/>
      </dsp:txXfrm>
    </dsp:sp>
    <dsp:sp modelId="{D0D797D5-7DB8-426C-81B6-A3F22754E0D8}">
      <dsp:nvSpPr>
        <dsp:cNvPr id="0" name=""/>
        <dsp:cNvSpPr/>
      </dsp:nvSpPr>
      <dsp:spPr>
        <a:xfrm>
          <a:off x="0" y="3351550"/>
          <a:ext cx="61302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C80A4-76B8-4679-B4E1-C910FBD7449B}">
      <dsp:nvSpPr>
        <dsp:cNvPr id="0" name=""/>
        <dsp:cNvSpPr/>
      </dsp:nvSpPr>
      <dsp:spPr>
        <a:xfrm>
          <a:off x="0" y="3351550"/>
          <a:ext cx="6130212" cy="11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İsrafın zıddı iktisattır. </a:t>
          </a:r>
          <a:endParaRPr lang="en-US" sz="1800" kern="1200" dirty="0"/>
        </a:p>
      </dsp:txBody>
      <dsp:txXfrm>
        <a:off x="0" y="3351550"/>
        <a:ext cx="6130212" cy="1116956"/>
      </dsp:txXfrm>
    </dsp:sp>
    <dsp:sp modelId="{224C7B0B-755E-4101-81EE-DB0F6E914DB6}">
      <dsp:nvSpPr>
        <dsp:cNvPr id="0" name=""/>
        <dsp:cNvSpPr/>
      </dsp:nvSpPr>
      <dsp:spPr>
        <a:xfrm>
          <a:off x="0" y="4468506"/>
          <a:ext cx="61302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4B086-C155-43EB-83DE-11F7F6791BCC}">
      <dsp:nvSpPr>
        <dsp:cNvPr id="0" name=""/>
        <dsp:cNvSpPr/>
      </dsp:nvSpPr>
      <dsp:spPr>
        <a:xfrm>
          <a:off x="0" y="4468506"/>
          <a:ext cx="6130212" cy="11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tr-TR" sz="1800" kern="1200" dirty="0"/>
            <a:t>İsraf ve cimrilik, kalbin </a:t>
          </a:r>
          <a:r>
            <a:rPr lang="tr-TR" sz="1800" kern="1200" dirty="0" err="1"/>
            <a:t>mânevî</a:t>
          </a:r>
          <a:r>
            <a:rPr lang="tr-TR" sz="1800" kern="1200" dirty="0"/>
            <a:t> hastalıklarından sayılmıştır.</a:t>
          </a:r>
          <a:endParaRPr lang="en-US" sz="1800" kern="1200" dirty="0"/>
        </a:p>
      </dsp:txBody>
      <dsp:txXfrm>
        <a:off x="0" y="4468506"/>
        <a:ext cx="6130212" cy="1116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AD005-97F1-4B5C-B05B-7A0EAFB5CD12}">
      <dsp:nvSpPr>
        <dsp:cNvPr id="0" name=""/>
        <dsp:cNvSpPr/>
      </dsp:nvSpPr>
      <dsp:spPr>
        <a:xfrm>
          <a:off x="549203" y="310314"/>
          <a:ext cx="888607" cy="888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60472-D7AB-4FB9-B588-B5B1294E232D}">
      <dsp:nvSpPr>
        <dsp:cNvPr id="0" name=""/>
        <dsp:cNvSpPr/>
      </dsp:nvSpPr>
      <dsp:spPr>
        <a:xfrm>
          <a:off x="6156" y="1508590"/>
          <a:ext cx="1974682" cy="86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ts val="600"/>
            </a:spcBef>
            <a:spcAft>
              <a:spcPts val="600"/>
            </a:spcAft>
            <a:buNone/>
          </a:pPr>
          <a:r>
            <a:rPr lang="tr-TR" sz="1300" kern="1200" dirty="0"/>
            <a:t>Birleşmiş Milletler verilerine göre Dünyada gıda israfı her yıl artmaktadır. Üretilen gıdaların yaklaşık üçte biri çöpe gitmekte ve bu durum küresel ekonomiye yılda yaklaşık 1 trilyon dolar zarar vermektedir.</a:t>
          </a:r>
          <a:endParaRPr lang="en-US" sz="1300" kern="1200" dirty="0"/>
        </a:p>
      </dsp:txBody>
      <dsp:txXfrm>
        <a:off x="6156" y="1508590"/>
        <a:ext cx="1974682" cy="864527"/>
      </dsp:txXfrm>
    </dsp:sp>
    <dsp:sp modelId="{0A62B541-C34F-49BE-9DA9-FA7C3B7EA8DE}">
      <dsp:nvSpPr>
        <dsp:cNvPr id="0" name=""/>
        <dsp:cNvSpPr/>
      </dsp:nvSpPr>
      <dsp:spPr>
        <a:xfrm>
          <a:off x="2869455" y="310314"/>
          <a:ext cx="888607" cy="8886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49DD5-D86E-4F59-B1A9-3BDD16625816}">
      <dsp:nvSpPr>
        <dsp:cNvPr id="0" name=""/>
        <dsp:cNvSpPr/>
      </dsp:nvSpPr>
      <dsp:spPr>
        <a:xfrm>
          <a:off x="2326408" y="1508590"/>
          <a:ext cx="1974682" cy="86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tr-TR" sz="1300" kern="1200" dirty="0"/>
            <a:t>Bir yandan dünyada milyonlarca insan açlıkla mücadele ederken, her yıl 1,5 milyar ton gıda israf edilmekte ve her 5 tabaktan 1’i çöpe atılmaktadır. Bu durum, israfın ciddi bir ekonomik ve insani sorun olduğunu göstermektedir.</a:t>
          </a:r>
          <a:endParaRPr lang="en-US" sz="1300" kern="1200" dirty="0"/>
        </a:p>
      </dsp:txBody>
      <dsp:txXfrm>
        <a:off x="2326408" y="1508590"/>
        <a:ext cx="1974682" cy="864527"/>
      </dsp:txXfrm>
    </dsp:sp>
    <dsp:sp modelId="{118CEAA8-36C1-44A8-A8D1-150808F68528}">
      <dsp:nvSpPr>
        <dsp:cNvPr id="0" name=""/>
        <dsp:cNvSpPr/>
      </dsp:nvSpPr>
      <dsp:spPr>
        <a:xfrm>
          <a:off x="5524219" y="310314"/>
          <a:ext cx="888607" cy="8886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FF48C-3FCC-436C-9851-5CE9F29993A3}">
      <dsp:nvSpPr>
        <dsp:cNvPr id="0" name=""/>
        <dsp:cNvSpPr/>
      </dsp:nvSpPr>
      <dsp:spPr>
        <a:xfrm>
          <a:off x="4646660" y="1508590"/>
          <a:ext cx="2643705" cy="86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tr-TR" sz="1300" kern="1200" dirty="0"/>
            <a:t>Güzel </a:t>
          </a:r>
          <a:r>
            <a:rPr lang="tr-TR" sz="1300" kern="1200" dirty="0" err="1"/>
            <a:t>dînimiz</a:t>
          </a:r>
          <a:r>
            <a:rPr lang="tr-TR" sz="1300" kern="1200" dirty="0"/>
            <a:t> </a:t>
          </a:r>
          <a:r>
            <a:rPr lang="tr-TR" sz="1300" kern="1200" dirty="0" err="1"/>
            <a:t>İslâmiyetin</a:t>
          </a:r>
          <a:r>
            <a:rPr lang="tr-TR" sz="1300" kern="1200" dirty="0"/>
            <a:t> </a:t>
          </a:r>
          <a:r>
            <a:rPr lang="tr-TR" sz="1300" kern="1200" dirty="0" err="1"/>
            <a:t>isrâfı</a:t>
          </a:r>
          <a:r>
            <a:rPr lang="tr-TR" sz="1300" kern="1200" dirty="0"/>
            <a:t> kişilere </a:t>
          </a:r>
          <a:r>
            <a:rPr lang="tr-TR" sz="1300" kern="1200" dirty="0" err="1"/>
            <a:t>mânevî</a:t>
          </a:r>
          <a:r>
            <a:rPr lang="tr-TR" sz="1300" kern="1200" dirty="0"/>
            <a:t> sorumluluk yükleyerek önlemiş olmasına rağmen, ülkemizde herkesin her şeyi almaya heves etmesi gibi bir israf pervasızlığı sebebiyle, enflasyon bir türlü dizginlenememekte, yoksulluk, ahlâkî değerlerin kaybolması ve moral çöküntüsüyle başa çıkılamamaktadır.</a:t>
          </a:r>
          <a:endParaRPr lang="en-US" sz="1300" kern="1200" dirty="0"/>
        </a:p>
      </dsp:txBody>
      <dsp:txXfrm>
        <a:off x="4646660" y="1508590"/>
        <a:ext cx="2643705" cy="864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438C0-583C-462E-B0E8-1E920F23C54B}">
      <dsp:nvSpPr>
        <dsp:cNvPr id="0" name=""/>
        <dsp:cNvSpPr/>
      </dsp:nvSpPr>
      <dsp:spPr>
        <a:xfrm>
          <a:off x="580848" y="884"/>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dirty="0">
              <a:effectLst>
                <a:outerShdw blurRad="38100" dist="38100" dir="2700000" algn="tl">
                  <a:srgbClr val="000000">
                    <a:alpha val="43137"/>
                  </a:srgbClr>
                </a:outerShdw>
              </a:effectLst>
            </a:rPr>
            <a:t>Malı helâk etmek</a:t>
          </a:r>
          <a:endParaRPr lang="en-US" sz="1300" strike="noStrike" kern="1200" dirty="0">
            <a:effectLst>
              <a:outerShdw blurRad="38100" dist="38100" dir="2700000" algn="tl">
                <a:srgbClr val="000000">
                  <a:alpha val="43137"/>
                </a:srgbClr>
              </a:outerShdw>
            </a:effectLst>
          </a:endParaRPr>
        </a:p>
      </dsp:txBody>
      <dsp:txXfrm>
        <a:off x="580848" y="884"/>
        <a:ext cx="1749145" cy="1049487"/>
      </dsp:txXfrm>
    </dsp:sp>
    <dsp:sp modelId="{4478692F-A305-4A19-8789-DD4D3FF6F795}">
      <dsp:nvSpPr>
        <dsp:cNvPr id="0" name=""/>
        <dsp:cNvSpPr/>
      </dsp:nvSpPr>
      <dsp:spPr>
        <a:xfrm>
          <a:off x="2504908" y="884"/>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dirty="0" err="1">
              <a:effectLst>
                <a:outerShdw blurRad="38100" dist="38100" dir="2700000" algn="tl">
                  <a:srgbClr val="000000">
                    <a:alpha val="43137"/>
                  </a:srgbClr>
                </a:outerShdw>
              </a:effectLst>
            </a:rPr>
            <a:t>Fâidesiz</a:t>
          </a:r>
          <a:r>
            <a:rPr lang="tr-TR" sz="1300" strike="noStrike" kern="1200" dirty="0">
              <a:effectLst>
                <a:outerShdw blurRad="38100" dist="38100" dir="2700000" algn="tl">
                  <a:srgbClr val="000000">
                    <a:alpha val="43137"/>
                  </a:srgbClr>
                </a:outerShdw>
              </a:effectLst>
            </a:rPr>
            <a:t> hâle getirmek</a:t>
          </a:r>
          <a:endParaRPr lang="en-US" sz="1300" strike="noStrike" kern="1200" dirty="0">
            <a:effectLst>
              <a:outerShdw blurRad="38100" dist="38100" dir="2700000" algn="tl">
                <a:srgbClr val="000000">
                  <a:alpha val="43137"/>
                </a:srgbClr>
              </a:outerShdw>
            </a:effectLst>
          </a:endParaRPr>
        </a:p>
      </dsp:txBody>
      <dsp:txXfrm>
        <a:off x="2504908" y="884"/>
        <a:ext cx="1749145" cy="1049487"/>
      </dsp:txXfrm>
    </dsp:sp>
    <dsp:sp modelId="{A63188E4-AF20-4B58-B7B1-24B6E93FE5C5}">
      <dsp:nvSpPr>
        <dsp:cNvPr id="0" name=""/>
        <dsp:cNvSpPr/>
      </dsp:nvSpPr>
      <dsp:spPr>
        <a:xfrm>
          <a:off x="4428968" y="884"/>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a:effectLst>
                <a:outerShdw blurRad="38100" dist="38100" dir="2700000" algn="tl">
                  <a:srgbClr val="000000">
                    <a:alpha val="43137"/>
                  </a:srgbClr>
                </a:outerShdw>
              </a:effectLst>
            </a:rPr>
            <a:t>Dîne ve dünyânın mubâh olan işlerine fâideli olmıyacak şeklde sarf etmek</a:t>
          </a:r>
          <a:endParaRPr lang="en-US" sz="1300" strike="noStrike" kern="1200">
            <a:effectLst>
              <a:outerShdw blurRad="38100" dist="38100" dir="2700000" algn="tl">
                <a:srgbClr val="000000">
                  <a:alpha val="43137"/>
                </a:srgbClr>
              </a:outerShdw>
            </a:effectLst>
          </a:endParaRPr>
        </a:p>
      </dsp:txBody>
      <dsp:txXfrm>
        <a:off x="4428968" y="884"/>
        <a:ext cx="1749145" cy="1049487"/>
      </dsp:txXfrm>
    </dsp:sp>
    <dsp:sp modelId="{17BB649F-77AD-44BB-B571-820E58B1A361}">
      <dsp:nvSpPr>
        <dsp:cNvPr id="0" name=""/>
        <dsp:cNvSpPr/>
      </dsp:nvSpPr>
      <dsp:spPr>
        <a:xfrm>
          <a:off x="580848" y="1225286"/>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dirty="0">
              <a:effectLst>
                <a:outerShdw blurRad="38100" dist="38100" dir="2700000" algn="tl">
                  <a:srgbClr val="000000">
                    <a:alpha val="43137"/>
                  </a:srgbClr>
                </a:outerShdw>
              </a:effectLst>
            </a:rPr>
            <a:t>Malı denize, kuyuya, ateşe ve elden çıkmasına </a:t>
          </a:r>
          <a:r>
            <a:rPr lang="tr-TR" sz="1300" strike="noStrike" kern="1200" dirty="0" err="1">
              <a:effectLst>
                <a:outerShdw blurRad="38100" dist="38100" dir="2700000" algn="tl">
                  <a:srgbClr val="000000">
                    <a:alpha val="43137"/>
                  </a:srgbClr>
                </a:outerShdw>
              </a:effectLst>
            </a:rPr>
            <a:t>sebeb</a:t>
          </a:r>
          <a:r>
            <a:rPr lang="tr-TR" sz="1300" strike="noStrike" kern="1200" dirty="0">
              <a:effectLst>
                <a:outerShdw blurRad="38100" dist="38100" dir="2700000" algn="tl">
                  <a:srgbClr val="000000">
                    <a:alpha val="43137"/>
                  </a:srgbClr>
                </a:outerShdw>
              </a:effectLst>
            </a:rPr>
            <a:t> olan yerlere atmak</a:t>
          </a:r>
          <a:endParaRPr lang="en-US" sz="1300" strike="noStrike" kern="1200" dirty="0">
            <a:effectLst>
              <a:outerShdw blurRad="38100" dist="38100" dir="2700000" algn="tl">
                <a:srgbClr val="000000">
                  <a:alpha val="43137"/>
                </a:srgbClr>
              </a:outerShdw>
            </a:effectLst>
          </a:endParaRPr>
        </a:p>
      </dsp:txBody>
      <dsp:txXfrm>
        <a:off x="580848" y="1225286"/>
        <a:ext cx="1749145" cy="1049487"/>
      </dsp:txXfrm>
    </dsp:sp>
    <dsp:sp modelId="{4900AA55-E2C7-4C8E-8917-C54A90AA4DFE}">
      <dsp:nvSpPr>
        <dsp:cNvPr id="0" name=""/>
        <dsp:cNvSpPr/>
      </dsp:nvSpPr>
      <dsp:spPr>
        <a:xfrm>
          <a:off x="2504908" y="1225286"/>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dirty="0" err="1">
              <a:effectLst>
                <a:outerShdw blurRad="38100" dist="38100" dir="2700000" algn="tl">
                  <a:srgbClr val="000000">
                    <a:alpha val="43137"/>
                  </a:srgbClr>
                </a:outerShdw>
              </a:effectLst>
            </a:rPr>
            <a:t>Kullanılmıyacak</a:t>
          </a:r>
          <a:r>
            <a:rPr lang="tr-TR" sz="1300" strike="noStrike" kern="1200" dirty="0">
              <a:effectLst>
                <a:outerShdw blurRad="38100" dist="38100" dir="2700000" algn="tl">
                  <a:srgbClr val="000000">
                    <a:alpha val="43137"/>
                  </a:srgbClr>
                </a:outerShdw>
              </a:effectLst>
            </a:rPr>
            <a:t> hâle sokmak</a:t>
          </a:r>
          <a:endParaRPr lang="en-US" sz="1300" strike="noStrike" kern="1200" dirty="0">
            <a:effectLst>
              <a:outerShdw blurRad="38100" dist="38100" dir="2700000" algn="tl">
                <a:srgbClr val="000000">
                  <a:alpha val="43137"/>
                </a:srgbClr>
              </a:outerShdw>
            </a:effectLst>
          </a:endParaRPr>
        </a:p>
      </dsp:txBody>
      <dsp:txXfrm>
        <a:off x="2504908" y="1225286"/>
        <a:ext cx="1749145" cy="1049487"/>
      </dsp:txXfrm>
    </dsp:sp>
    <dsp:sp modelId="{B0F9951A-6D53-4F1E-8019-AE941E6524A0}">
      <dsp:nvSpPr>
        <dsp:cNvPr id="0" name=""/>
        <dsp:cNvSpPr/>
      </dsp:nvSpPr>
      <dsp:spPr>
        <a:xfrm>
          <a:off x="4428968" y="1225286"/>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a:effectLst>
                <a:outerShdw blurRad="38100" dist="38100" dir="2700000" algn="tl">
                  <a:srgbClr val="000000">
                    <a:alpha val="43137"/>
                  </a:srgbClr>
                </a:outerShdw>
              </a:effectLst>
            </a:rPr>
            <a:t>Kırmak, kesmek</a:t>
          </a:r>
          <a:endParaRPr lang="en-US" sz="1300" strike="noStrike" kern="1200">
            <a:effectLst>
              <a:outerShdw blurRad="38100" dist="38100" dir="2700000" algn="tl">
                <a:srgbClr val="000000">
                  <a:alpha val="43137"/>
                </a:srgbClr>
              </a:outerShdw>
            </a:effectLst>
          </a:endParaRPr>
        </a:p>
      </dsp:txBody>
      <dsp:txXfrm>
        <a:off x="4428968" y="1225286"/>
        <a:ext cx="1749145" cy="1049487"/>
      </dsp:txXfrm>
    </dsp:sp>
    <dsp:sp modelId="{4DE4064C-340A-4A6E-BBB1-3354F8837733}">
      <dsp:nvSpPr>
        <dsp:cNvPr id="0" name=""/>
        <dsp:cNvSpPr/>
      </dsp:nvSpPr>
      <dsp:spPr>
        <a:xfrm>
          <a:off x="580848" y="2449688"/>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a:effectLst>
                <a:outerShdw blurRad="38100" dist="38100" dir="2700000" algn="tl">
                  <a:srgbClr val="000000">
                    <a:alpha val="43137"/>
                  </a:srgbClr>
                </a:outerShdw>
              </a:effectLst>
            </a:rPr>
            <a:t>Ağaçdan meyveyi toplamayıp çürütmek</a:t>
          </a:r>
          <a:endParaRPr lang="en-US" sz="1300" strike="noStrike" kern="1200">
            <a:effectLst>
              <a:outerShdw blurRad="38100" dist="38100" dir="2700000" algn="tl">
                <a:srgbClr val="000000">
                  <a:alpha val="43137"/>
                </a:srgbClr>
              </a:outerShdw>
            </a:effectLst>
          </a:endParaRPr>
        </a:p>
      </dsp:txBody>
      <dsp:txXfrm>
        <a:off x="580848" y="2449688"/>
        <a:ext cx="1749145" cy="1049487"/>
      </dsp:txXfrm>
    </dsp:sp>
    <dsp:sp modelId="{0C16B8D4-97A5-43BA-A9DC-7AFEFFBFB408}">
      <dsp:nvSpPr>
        <dsp:cNvPr id="0" name=""/>
        <dsp:cNvSpPr/>
      </dsp:nvSpPr>
      <dsp:spPr>
        <a:xfrm>
          <a:off x="2504908" y="2449688"/>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dirty="0">
              <a:effectLst>
                <a:outerShdw blurRad="38100" dist="38100" dir="2700000" algn="tl">
                  <a:srgbClr val="000000">
                    <a:alpha val="43137"/>
                  </a:srgbClr>
                </a:outerShdw>
              </a:effectLst>
            </a:rPr>
            <a:t>Tarlayı </a:t>
          </a:r>
          <a:r>
            <a:rPr lang="tr-TR" sz="1300" strike="noStrike" kern="1200" dirty="0" err="1">
              <a:effectLst>
                <a:outerShdw blurRad="38100" dist="38100" dir="2700000" algn="tl">
                  <a:srgbClr val="000000">
                    <a:alpha val="43137"/>
                  </a:srgbClr>
                </a:outerShdw>
              </a:effectLst>
            </a:rPr>
            <a:t>hasâd</a:t>
          </a:r>
          <a:r>
            <a:rPr lang="tr-TR" sz="1300" strike="noStrike" kern="1200" dirty="0">
              <a:effectLst>
                <a:outerShdw blurRad="38100" dist="38100" dir="2700000" algn="tl">
                  <a:srgbClr val="000000">
                    <a:alpha val="43137"/>
                  </a:srgbClr>
                </a:outerShdw>
              </a:effectLst>
            </a:rPr>
            <a:t> etmeyip, ekinin helâk olması</a:t>
          </a:r>
          <a:endParaRPr lang="en-US" sz="1300" strike="noStrike" kern="1200" dirty="0">
            <a:effectLst>
              <a:outerShdw blurRad="38100" dist="38100" dir="2700000" algn="tl">
                <a:srgbClr val="000000">
                  <a:alpha val="43137"/>
                </a:srgbClr>
              </a:outerShdw>
            </a:effectLst>
          </a:endParaRPr>
        </a:p>
      </dsp:txBody>
      <dsp:txXfrm>
        <a:off x="2504908" y="2449688"/>
        <a:ext cx="1749145" cy="1049487"/>
      </dsp:txXfrm>
    </dsp:sp>
    <dsp:sp modelId="{F04AAA57-E4EF-4C7C-A55E-AE305469AC53}">
      <dsp:nvSpPr>
        <dsp:cNvPr id="0" name=""/>
        <dsp:cNvSpPr/>
      </dsp:nvSpPr>
      <dsp:spPr>
        <a:xfrm>
          <a:off x="4428968" y="2449688"/>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a:effectLst>
                <a:outerShdw blurRad="38100" dist="38100" dir="2700000" algn="tl">
                  <a:srgbClr val="000000">
                    <a:alpha val="43137"/>
                  </a:srgbClr>
                </a:outerShdw>
              </a:effectLst>
            </a:rPr>
            <a:t>Hayvanları soğukdan, düşmandan korunacak yere koymamak</a:t>
          </a:r>
          <a:endParaRPr lang="en-US" sz="1300" strike="noStrike" kern="1200">
            <a:effectLst>
              <a:outerShdw blurRad="38100" dist="38100" dir="2700000" algn="tl">
                <a:srgbClr val="000000">
                  <a:alpha val="43137"/>
                </a:srgbClr>
              </a:outerShdw>
            </a:effectLst>
          </a:endParaRPr>
        </a:p>
      </dsp:txBody>
      <dsp:txXfrm>
        <a:off x="4428968" y="2449688"/>
        <a:ext cx="1749145" cy="1049487"/>
      </dsp:txXfrm>
    </dsp:sp>
    <dsp:sp modelId="{16D05F4C-FE38-46C4-835B-785DD21B0C73}">
      <dsp:nvSpPr>
        <dsp:cNvPr id="0" name=""/>
        <dsp:cNvSpPr/>
      </dsp:nvSpPr>
      <dsp:spPr>
        <a:xfrm>
          <a:off x="2504908" y="3674090"/>
          <a:ext cx="1749145" cy="104948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strike="noStrike" kern="1200">
              <a:effectLst>
                <a:outerShdw blurRad="38100" dist="38100" dir="2700000" algn="tl">
                  <a:srgbClr val="000000">
                    <a:alpha val="43137"/>
                  </a:srgbClr>
                </a:outerShdw>
              </a:effectLst>
            </a:rPr>
            <a:t>Hayvanları soğukdan, sıcakdan ve açlıkdan ölmelerini önliyecek kadar yidirmemek ve örtmemek</a:t>
          </a:r>
          <a:endParaRPr lang="en-US" sz="1300" strike="noStrike" kern="1200">
            <a:effectLst>
              <a:outerShdw blurRad="38100" dist="38100" dir="2700000" algn="tl">
                <a:srgbClr val="000000">
                  <a:alpha val="43137"/>
                </a:srgbClr>
              </a:outerShdw>
            </a:effectLst>
          </a:endParaRPr>
        </a:p>
      </dsp:txBody>
      <dsp:txXfrm>
        <a:off x="2504908" y="3674090"/>
        <a:ext cx="1749145" cy="1049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F8920-A057-4DA5-8ADF-B60335674294}">
      <dsp:nvSpPr>
        <dsp:cNvPr id="0" name=""/>
        <dsp:cNvSpPr/>
      </dsp:nvSpPr>
      <dsp:spPr>
        <a:xfrm>
          <a:off x="467364" y="3524"/>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Kendi malını helâk etmek</a:t>
          </a:r>
          <a:endParaRPr lang="en-US" sz="1400" kern="1200">
            <a:effectLst>
              <a:outerShdw blurRad="38100" dist="38100" dir="2700000" algn="tl">
                <a:srgbClr val="000000">
                  <a:alpha val="43137"/>
                </a:srgbClr>
              </a:outerShdw>
            </a:effectLst>
          </a:endParaRPr>
        </a:p>
      </dsp:txBody>
      <dsp:txXfrm>
        <a:off x="467364" y="3524"/>
        <a:ext cx="1762245" cy="1057347"/>
      </dsp:txXfrm>
    </dsp:sp>
    <dsp:sp modelId="{0E8962B6-B32E-4CFC-87FC-701DAF31176D}">
      <dsp:nvSpPr>
        <dsp:cNvPr id="0" name=""/>
        <dsp:cNvSpPr/>
      </dsp:nvSpPr>
      <dsp:spPr>
        <a:xfrm>
          <a:off x="2405833" y="3524"/>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Günâh işlemek için verilen mal ve paralar</a:t>
          </a:r>
          <a:endParaRPr lang="en-US" sz="1400" kern="1200">
            <a:effectLst>
              <a:outerShdw blurRad="38100" dist="38100" dir="2700000" algn="tl">
                <a:srgbClr val="000000">
                  <a:alpha val="43137"/>
                </a:srgbClr>
              </a:outerShdw>
            </a:effectLst>
          </a:endParaRPr>
        </a:p>
      </dsp:txBody>
      <dsp:txXfrm>
        <a:off x="2405833" y="3524"/>
        <a:ext cx="1762245" cy="1057347"/>
      </dsp:txXfrm>
    </dsp:sp>
    <dsp:sp modelId="{8392F642-E793-4F82-9975-634098233830}">
      <dsp:nvSpPr>
        <dsp:cNvPr id="0" name=""/>
        <dsp:cNvSpPr/>
      </dsp:nvSpPr>
      <dsp:spPr>
        <a:xfrm>
          <a:off x="4344303" y="3524"/>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effectLst>
                <a:outerShdw blurRad="38100" dist="38100" dir="2700000" algn="tl">
                  <a:srgbClr val="000000">
                    <a:alpha val="43137"/>
                  </a:srgbClr>
                </a:outerShdw>
              </a:effectLst>
            </a:rPr>
            <a:t>Meyve ve ekin </a:t>
          </a:r>
          <a:r>
            <a:rPr lang="tr-TR" sz="1400" kern="1200" dirty="0" err="1">
              <a:effectLst>
                <a:outerShdw blurRad="38100" dist="38100" dir="2700000" algn="tl">
                  <a:srgbClr val="000000">
                    <a:alpha val="43137"/>
                  </a:srgbClr>
                </a:outerShdw>
              </a:effectLst>
            </a:rPr>
            <a:t>toplandıkdan</a:t>
          </a:r>
          <a:r>
            <a:rPr lang="tr-TR" sz="1400" kern="1200" dirty="0">
              <a:effectLst>
                <a:outerShdw blurRad="38100" dist="38100" dir="2700000" algn="tl">
                  <a:srgbClr val="000000">
                    <a:alpha val="43137"/>
                  </a:srgbClr>
                </a:outerShdw>
              </a:effectLst>
            </a:rPr>
            <a:t> sonra, iyi saklamayıp bozulmaları</a:t>
          </a:r>
          <a:endParaRPr lang="en-US" sz="1400" kern="1200" dirty="0">
            <a:effectLst>
              <a:outerShdw blurRad="38100" dist="38100" dir="2700000" algn="tl">
                <a:srgbClr val="000000">
                  <a:alpha val="43137"/>
                </a:srgbClr>
              </a:outerShdw>
            </a:effectLst>
          </a:endParaRPr>
        </a:p>
      </dsp:txBody>
      <dsp:txXfrm>
        <a:off x="4344303" y="3524"/>
        <a:ext cx="1762245" cy="1057347"/>
      </dsp:txXfrm>
    </dsp:sp>
    <dsp:sp modelId="{889C2096-728F-4263-A38B-043EDA29FED4}">
      <dsp:nvSpPr>
        <dsp:cNvPr id="0" name=""/>
        <dsp:cNvSpPr/>
      </dsp:nvSpPr>
      <dsp:spPr>
        <a:xfrm>
          <a:off x="467364" y="1237096"/>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Nem alarak çürümeleri</a:t>
          </a:r>
          <a:endParaRPr lang="en-US" sz="1400" kern="1200">
            <a:effectLst>
              <a:outerShdw blurRad="38100" dist="38100" dir="2700000" algn="tl">
                <a:srgbClr val="000000">
                  <a:alpha val="43137"/>
                </a:srgbClr>
              </a:outerShdw>
            </a:effectLst>
          </a:endParaRPr>
        </a:p>
      </dsp:txBody>
      <dsp:txXfrm>
        <a:off x="467364" y="1237096"/>
        <a:ext cx="1762245" cy="1057347"/>
      </dsp:txXfrm>
    </dsp:sp>
    <dsp:sp modelId="{C10F22F2-5FE9-4AB8-98CE-4113B35563FF}">
      <dsp:nvSpPr>
        <dsp:cNvPr id="0" name=""/>
        <dsp:cNvSpPr/>
      </dsp:nvSpPr>
      <dsp:spPr>
        <a:xfrm>
          <a:off x="2405833" y="1237096"/>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Kurd, güve, fâre, karınca ve benzeri canlıların yimeleri</a:t>
          </a:r>
          <a:endParaRPr lang="en-US" sz="1400" kern="1200">
            <a:effectLst>
              <a:outerShdw blurRad="38100" dist="38100" dir="2700000" algn="tl">
                <a:srgbClr val="000000">
                  <a:alpha val="43137"/>
                </a:srgbClr>
              </a:outerShdw>
            </a:effectLst>
          </a:endParaRPr>
        </a:p>
      </dsp:txBody>
      <dsp:txXfrm>
        <a:off x="2405833" y="1237096"/>
        <a:ext cx="1762245" cy="1057347"/>
      </dsp:txXfrm>
    </dsp:sp>
    <dsp:sp modelId="{CFE0A72D-AAE5-4E51-98BC-C69507D72040}">
      <dsp:nvSpPr>
        <dsp:cNvPr id="0" name=""/>
        <dsp:cNvSpPr/>
      </dsp:nvSpPr>
      <dsp:spPr>
        <a:xfrm>
          <a:off x="4344303" y="1237096"/>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Gıdâların isrâf edilmesi </a:t>
          </a:r>
          <a:endParaRPr lang="en-US" sz="1400" kern="1200">
            <a:effectLst>
              <a:outerShdw blurRad="38100" dist="38100" dir="2700000" algn="tl">
                <a:srgbClr val="000000">
                  <a:alpha val="43137"/>
                </a:srgbClr>
              </a:outerShdw>
            </a:effectLst>
          </a:endParaRPr>
        </a:p>
      </dsp:txBody>
      <dsp:txXfrm>
        <a:off x="4344303" y="1237096"/>
        <a:ext cx="1762245" cy="1057347"/>
      </dsp:txXfrm>
    </dsp:sp>
    <dsp:sp modelId="{CF855121-3101-46B1-8E0B-2526BFDEC5AC}">
      <dsp:nvSpPr>
        <dsp:cNvPr id="0" name=""/>
        <dsp:cNvSpPr/>
      </dsp:nvSpPr>
      <dsp:spPr>
        <a:xfrm>
          <a:off x="467364" y="2470667"/>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Meyvelerin isrâf edilmesi </a:t>
          </a:r>
          <a:endParaRPr lang="en-US" sz="1400" kern="1200">
            <a:effectLst>
              <a:outerShdw blurRad="38100" dist="38100" dir="2700000" algn="tl">
                <a:srgbClr val="000000">
                  <a:alpha val="43137"/>
                </a:srgbClr>
              </a:outerShdw>
            </a:effectLst>
          </a:endParaRPr>
        </a:p>
      </dsp:txBody>
      <dsp:txXfrm>
        <a:off x="467364" y="2470667"/>
        <a:ext cx="1762245" cy="1057347"/>
      </dsp:txXfrm>
    </dsp:sp>
    <dsp:sp modelId="{A2818B45-39BC-4B6F-A359-E0C22CDE1405}">
      <dsp:nvSpPr>
        <dsp:cNvPr id="0" name=""/>
        <dsp:cNvSpPr/>
      </dsp:nvSpPr>
      <dsp:spPr>
        <a:xfrm>
          <a:off x="2405833" y="2470667"/>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Hubûbâtın isrâf edilmesi (buğday, arpa, mercimek vb.)</a:t>
          </a:r>
          <a:endParaRPr lang="en-US" sz="1400" kern="1200">
            <a:effectLst>
              <a:outerShdw blurRad="38100" dist="38100" dir="2700000" algn="tl">
                <a:srgbClr val="000000">
                  <a:alpha val="43137"/>
                </a:srgbClr>
              </a:outerShdw>
            </a:effectLst>
          </a:endParaRPr>
        </a:p>
      </dsp:txBody>
      <dsp:txXfrm>
        <a:off x="2405833" y="2470667"/>
        <a:ext cx="1762245" cy="1057347"/>
      </dsp:txXfrm>
    </dsp:sp>
    <dsp:sp modelId="{FCEFFFD7-7766-4C4A-99A2-A01386ADF837}">
      <dsp:nvSpPr>
        <dsp:cNvPr id="0" name=""/>
        <dsp:cNvSpPr/>
      </dsp:nvSpPr>
      <dsp:spPr>
        <a:xfrm>
          <a:off x="4344303" y="2470667"/>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Elbise, kumaş, kitâb gibi eşyânın isrâf edilmesi</a:t>
          </a:r>
          <a:endParaRPr lang="en-US" sz="1400" kern="1200">
            <a:effectLst>
              <a:outerShdw blurRad="38100" dist="38100" dir="2700000" algn="tl">
                <a:srgbClr val="000000">
                  <a:alpha val="43137"/>
                </a:srgbClr>
              </a:outerShdw>
            </a:effectLst>
          </a:endParaRPr>
        </a:p>
      </dsp:txBody>
      <dsp:txXfrm>
        <a:off x="4344303" y="2470667"/>
        <a:ext cx="1762245" cy="1057347"/>
      </dsp:txXfrm>
    </dsp:sp>
    <dsp:sp modelId="{74392D96-19BE-4870-B463-00F4824C38BD}">
      <dsp:nvSpPr>
        <dsp:cNvPr id="0" name=""/>
        <dsp:cNvSpPr/>
      </dsp:nvSpPr>
      <dsp:spPr>
        <a:xfrm>
          <a:off x="2405833" y="3704239"/>
          <a:ext cx="1762245" cy="105734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Yemek artıklarını dökmek</a:t>
          </a:r>
          <a:endParaRPr lang="en-US" sz="1400" kern="1200">
            <a:effectLst>
              <a:outerShdw blurRad="38100" dist="38100" dir="2700000" algn="tl">
                <a:srgbClr val="000000">
                  <a:alpha val="43137"/>
                </a:srgbClr>
              </a:outerShdw>
            </a:effectLst>
          </a:endParaRPr>
        </a:p>
      </dsp:txBody>
      <dsp:txXfrm>
        <a:off x="2405833" y="3704239"/>
        <a:ext cx="1762245" cy="10573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0C6B2-0965-4E0D-872C-94B7BCD9FBEA}">
      <dsp:nvSpPr>
        <dsp:cNvPr id="0" name=""/>
        <dsp:cNvSpPr/>
      </dsp:nvSpPr>
      <dsp:spPr>
        <a:xfrm>
          <a:off x="0" y="577865"/>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Çatalı, kaşığı, tabağı, tası sıyırıp yimeden önce kapları yıkamak ve silmek</a:t>
          </a:r>
          <a:endParaRPr lang="en-US" sz="1400" kern="1200">
            <a:effectLst>
              <a:outerShdw blurRad="38100" dist="38100" dir="2700000" algn="tl">
                <a:srgbClr val="000000">
                  <a:alpha val="43137"/>
                </a:srgbClr>
              </a:outerShdw>
            </a:effectLst>
          </a:endParaRPr>
        </a:p>
      </dsp:txBody>
      <dsp:txXfrm>
        <a:off x="0" y="577865"/>
        <a:ext cx="2128734" cy="1277240"/>
      </dsp:txXfrm>
    </dsp:sp>
    <dsp:sp modelId="{F0C1D462-FB97-4C58-A911-5A1E5BE43ACC}">
      <dsp:nvSpPr>
        <dsp:cNvPr id="0" name=""/>
        <dsp:cNvSpPr/>
      </dsp:nvSpPr>
      <dsp:spPr>
        <a:xfrm>
          <a:off x="2341608" y="577865"/>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Sofra bezi ve masa üstüne düşen ekmek ve yemek kırıntılarını toplamayıp atmak</a:t>
          </a:r>
          <a:endParaRPr lang="en-US" sz="1400" kern="1200" dirty="0">
            <a:effectLst>
              <a:outerShdw blurRad="38100" dist="38100" dir="2700000" algn="tl">
                <a:srgbClr val="000000">
                  <a:alpha val="43137"/>
                </a:srgbClr>
              </a:outerShdw>
            </a:effectLst>
          </a:endParaRPr>
        </a:p>
      </dsp:txBody>
      <dsp:txXfrm>
        <a:off x="2341608" y="577865"/>
        <a:ext cx="2128734" cy="1277240"/>
      </dsp:txXfrm>
    </dsp:sp>
    <dsp:sp modelId="{1279EE0D-02E8-4BC7-A994-106F203662F5}">
      <dsp:nvSpPr>
        <dsp:cNvPr id="0" name=""/>
        <dsp:cNvSpPr/>
      </dsp:nvSpPr>
      <dsp:spPr>
        <a:xfrm>
          <a:off x="4683216" y="577865"/>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Fasülye, pirinç, nohud gibi şeyleri yıkarken dökmek</a:t>
          </a:r>
          <a:endParaRPr lang="en-US" sz="1400" kern="1200">
            <a:effectLst>
              <a:outerShdw blurRad="38100" dist="38100" dir="2700000" algn="tl">
                <a:srgbClr val="000000">
                  <a:alpha val="43137"/>
                </a:srgbClr>
              </a:outerShdw>
            </a:effectLst>
          </a:endParaRPr>
        </a:p>
      </dsp:txBody>
      <dsp:txXfrm>
        <a:off x="4683216" y="577865"/>
        <a:ext cx="2128734" cy="1277240"/>
      </dsp:txXfrm>
    </dsp:sp>
    <dsp:sp modelId="{15AA0EBD-0581-4CE1-912F-1DDAF8FB9936}">
      <dsp:nvSpPr>
        <dsp:cNvPr id="0" name=""/>
        <dsp:cNvSpPr/>
      </dsp:nvSpPr>
      <dsp:spPr>
        <a:xfrm>
          <a:off x="0" y="2067979"/>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effectLst>
                <a:outerShdw blurRad="38100" dist="38100" dir="2700000" algn="tl">
                  <a:srgbClr val="000000">
                    <a:alpha val="43137"/>
                  </a:srgbClr>
                </a:outerShdw>
              </a:effectLst>
            </a:rPr>
            <a:t>Dökülenleri toplamamak</a:t>
          </a:r>
          <a:endParaRPr lang="en-US" sz="1400" kern="1200" dirty="0">
            <a:effectLst>
              <a:outerShdw blurRad="38100" dist="38100" dir="2700000" algn="tl">
                <a:srgbClr val="000000">
                  <a:alpha val="43137"/>
                </a:srgbClr>
              </a:outerShdw>
            </a:effectLst>
          </a:endParaRPr>
        </a:p>
      </dsp:txBody>
      <dsp:txXfrm>
        <a:off x="0" y="2067979"/>
        <a:ext cx="2128734" cy="1277240"/>
      </dsp:txXfrm>
    </dsp:sp>
    <dsp:sp modelId="{5B566B37-2689-477C-BE81-758379E441C3}">
      <dsp:nvSpPr>
        <dsp:cNvPr id="0" name=""/>
        <dsp:cNvSpPr/>
      </dsp:nvSpPr>
      <dsp:spPr>
        <a:xfrm>
          <a:off x="2341608" y="2067979"/>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effectLst>
                <a:outerShdw blurRad="38100" dist="38100" dir="2700000" algn="tl">
                  <a:srgbClr val="000000">
                    <a:alpha val="43137"/>
                  </a:srgbClr>
                </a:outerShdw>
              </a:effectLst>
            </a:rPr>
            <a:t>Elbise, sarık, </a:t>
          </a:r>
          <a:r>
            <a:rPr lang="tr-TR" sz="1400" kern="1200" dirty="0" err="1">
              <a:effectLst>
                <a:outerShdw blurRad="38100" dist="38100" dir="2700000" algn="tl">
                  <a:srgbClr val="000000">
                    <a:alpha val="43137"/>
                  </a:srgbClr>
                </a:outerShdw>
              </a:effectLst>
            </a:rPr>
            <a:t>çorab</a:t>
          </a:r>
          <a:r>
            <a:rPr lang="tr-TR" sz="1400" kern="1200" dirty="0">
              <a:effectLst>
                <a:outerShdw blurRad="38100" dist="38100" dir="2700000" algn="tl">
                  <a:srgbClr val="000000">
                    <a:alpha val="43137"/>
                  </a:srgbClr>
                </a:outerShdw>
              </a:effectLst>
            </a:rPr>
            <a:t>, ayakkabı gibi giyim </a:t>
          </a:r>
          <a:r>
            <a:rPr lang="tr-TR" sz="1400" kern="1200" dirty="0" err="1">
              <a:effectLst>
                <a:outerShdw blurRad="38100" dist="38100" dir="2700000" algn="tl">
                  <a:srgbClr val="000000">
                    <a:alpha val="43137"/>
                  </a:srgbClr>
                </a:outerShdw>
              </a:effectLst>
            </a:rPr>
            <a:t>eşyâsını</a:t>
          </a:r>
          <a:r>
            <a:rPr lang="tr-TR" sz="1400" kern="1200" dirty="0">
              <a:effectLst>
                <a:outerShdw blurRad="38100" dist="38100" dir="2700000" algn="tl">
                  <a:srgbClr val="000000">
                    <a:alpha val="43137"/>
                  </a:srgbClr>
                </a:outerShdw>
              </a:effectLst>
            </a:rPr>
            <a:t> iyi kullanmayıp çabuk eskitmek Onları yırtmak</a:t>
          </a:r>
          <a:endParaRPr lang="en-US" sz="1400" kern="1200" dirty="0">
            <a:effectLst>
              <a:outerShdw blurRad="38100" dist="38100" dir="2700000" algn="tl">
                <a:srgbClr val="000000">
                  <a:alpha val="43137"/>
                </a:srgbClr>
              </a:outerShdw>
            </a:effectLst>
          </a:endParaRPr>
        </a:p>
      </dsp:txBody>
      <dsp:txXfrm>
        <a:off x="2341608" y="2067979"/>
        <a:ext cx="2128734" cy="1277240"/>
      </dsp:txXfrm>
    </dsp:sp>
    <dsp:sp modelId="{AB29C717-84D1-40DF-AE2E-0DBBE993985E}">
      <dsp:nvSpPr>
        <dsp:cNvPr id="0" name=""/>
        <dsp:cNvSpPr/>
      </dsp:nvSpPr>
      <dsp:spPr>
        <a:xfrm>
          <a:off x="4683216" y="2067979"/>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Yıkarken suyu, sabunu çok harcamak</a:t>
          </a:r>
          <a:endParaRPr lang="en-US" sz="1400" kern="1200">
            <a:effectLst>
              <a:outerShdw blurRad="38100" dist="38100" dir="2700000" algn="tl">
                <a:srgbClr val="000000">
                  <a:alpha val="43137"/>
                </a:srgbClr>
              </a:outerShdw>
            </a:effectLst>
          </a:endParaRPr>
        </a:p>
      </dsp:txBody>
      <dsp:txXfrm>
        <a:off x="4683216" y="2067979"/>
        <a:ext cx="2128734" cy="1277240"/>
      </dsp:txXfrm>
    </dsp:sp>
    <dsp:sp modelId="{9C327F7D-C406-4A8B-9F9D-EBFEB34A1314}">
      <dsp:nvSpPr>
        <dsp:cNvPr id="0" name=""/>
        <dsp:cNvSpPr/>
      </dsp:nvSpPr>
      <dsp:spPr>
        <a:xfrm>
          <a:off x="0" y="3558093"/>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effectLst>
                <a:outerShdw blurRad="38100" dist="38100" dir="2700000" algn="tl">
                  <a:srgbClr val="000000">
                    <a:alpha val="43137"/>
                  </a:srgbClr>
                </a:outerShdw>
              </a:effectLst>
            </a:rPr>
            <a:t>Lâmbayı, </a:t>
          </a:r>
          <a:r>
            <a:rPr lang="tr-TR" sz="1400" kern="1200" dirty="0" err="1">
              <a:effectLst>
                <a:outerShdw blurRad="38100" dist="38100" dir="2700000" algn="tl">
                  <a:srgbClr val="000000">
                    <a:alpha val="43137"/>
                  </a:srgbClr>
                </a:outerShdw>
              </a:effectLst>
            </a:rPr>
            <a:t>mûmu</a:t>
          </a:r>
          <a:r>
            <a:rPr lang="tr-TR" sz="1400" kern="1200" dirty="0">
              <a:effectLst>
                <a:outerShdw blurRad="38100" dist="38100" dir="2700000" algn="tl">
                  <a:srgbClr val="000000">
                    <a:alpha val="43137"/>
                  </a:srgbClr>
                </a:outerShdw>
              </a:effectLst>
            </a:rPr>
            <a:t> [elektriği, gazı] boş yere yakmak</a:t>
          </a:r>
          <a:endParaRPr lang="en-US" sz="1400" kern="1200" dirty="0">
            <a:effectLst>
              <a:outerShdw blurRad="38100" dist="38100" dir="2700000" algn="tl">
                <a:srgbClr val="000000">
                  <a:alpha val="43137"/>
                </a:srgbClr>
              </a:outerShdw>
            </a:effectLst>
          </a:endParaRPr>
        </a:p>
      </dsp:txBody>
      <dsp:txXfrm>
        <a:off x="0" y="3558093"/>
        <a:ext cx="2128734" cy="1277240"/>
      </dsp:txXfrm>
    </dsp:sp>
    <dsp:sp modelId="{ED13E941-4BF9-405C-B95A-2220190FD351}">
      <dsp:nvSpPr>
        <dsp:cNvPr id="0" name=""/>
        <dsp:cNvSpPr/>
      </dsp:nvSpPr>
      <dsp:spPr>
        <a:xfrm>
          <a:off x="2341608" y="3558093"/>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effectLst>
                <a:outerShdw blurRad="38100" dist="38100" dir="2700000" algn="tl">
                  <a:srgbClr val="000000">
                    <a:alpha val="43137"/>
                  </a:srgbClr>
                </a:outerShdw>
              </a:effectLst>
            </a:rPr>
            <a:t>Malı kıymetinden aşağı </a:t>
          </a:r>
          <a:r>
            <a:rPr lang="tr-TR" sz="1400" kern="1200" dirty="0" err="1">
              <a:effectLst>
                <a:outerShdw blurRad="38100" dist="38100" dir="2700000" algn="tl">
                  <a:srgbClr val="000000">
                    <a:alpha val="43137"/>
                  </a:srgbClr>
                </a:outerShdw>
              </a:effectLst>
            </a:rPr>
            <a:t>fiyâta</a:t>
          </a:r>
          <a:r>
            <a:rPr lang="tr-TR" sz="1400" kern="1200" dirty="0">
              <a:effectLst>
                <a:outerShdw blurRad="38100" dist="38100" dir="2700000" algn="tl">
                  <a:srgbClr val="000000">
                    <a:alpha val="43137"/>
                  </a:srgbClr>
                </a:outerShdw>
              </a:effectLst>
            </a:rPr>
            <a:t> satmak</a:t>
          </a:r>
          <a:endParaRPr lang="en-US" sz="1400" kern="1200" dirty="0">
            <a:effectLst>
              <a:outerShdw blurRad="38100" dist="38100" dir="2700000" algn="tl">
                <a:srgbClr val="000000">
                  <a:alpha val="43137"/>
                </a:srgbClr>
              </a:outerShdw>
            </a:effectLst>
          </a:endParaRPr>
        </a:p>
      </dsp:txBody>
      <dsp:txXfrm>
        <a:off x="2341608" y="3558093"/>
        <a:ext cx="2128734" cy="1277240"/>
      </dsp:txXfrm>
    </dsp:sp>
    <dsp:sp modelId="{C2612437-01E9-4B62-B95C-BA90FE9CBD61}">
      <dsp:nvSpPr>
        <dsp:cNvPr id="0" name=""/>
        <dsp:cNvSpPr/>
      </dsp:nvSpPr>
      <dsp:spPr>
        <a:xfrm>
          <a:off x="4683216" y="3558093"/>
          <a:ext cx="2128734" cy="1277240"/>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effectLst>
                <a:outerShdw blurRad="38100" dist="38100" dir="2700000" algn="tl">
                  <a:srgbClr val="000000">
                    <a:alpha val="43137"/>
                  </a:srgbClr>
                </a:outerShdw>
              </a:effectLst>
            </a:rPr>
            <a:t>Kıymetinden yukarı fiyâtla satın alarak aldanmak</a:t>
          </a:r>
          <a:endParaRPr lang="en-US" sz="1400" kern="1200">
            <a:effectLst>
              <a:outerShdw blurRad="38100" dist="38100" dir="2700000" algn="tl">
                <a:srgbClr val="000000">
                  <a:alpha val="43137"/>
                </a:srgbClr>
              </a:outerShdw>
            </a:effectLst>
          </a:endParaRPr>
        </a:p>
      </dsp:txBody>
      <dsp:txXfrm>
        <a:off x="4683216" y="3558093"/>
        <a:ext cx="2128734" cy="1277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8FF65-A51C-413A-9E7A-EA99ABA975BF}">
      <dsp:nvSpPr>
        <dsp:cNvPr id="0" name=""/>
        <dsp:cNvSpPr/>
      </dsp:nvSpPr>
      <dsp:spPr>
        <a:xfrm>
          <a:off x="0" y="19371"/>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effectLst>
                <a:outerShdw blurRad="38100" dist="38100" dir="2700000" algn="tl">
                  <a:srgbClr val="000000">
                    <a:alpha val="43137"/>
                  </a:srgbClr>
                </a:outerShdw>
              </a:effectLst>
            </a:rPr>
            <a:t>Meyyitin kefenini </a:t>
          </a:r>
          <a:r>
            <a:rPr lang="tr-TR" sz="1600" kern="1200" dirty="0" err="1">
              <a:effectLst>
                <a:outerShdw blurRad="38100" dist="38100" dir="2700000" algn="tl">
                  <a:srgbClr val="000000">
                    <a:alpha val="43137"/>
                  </a:srgbClr>
                </a:outerShdw>
              </a:effectLst>
            </a:rPr>
            <a:t>mikdâr</a:t>
          </a:r>
          <a:r>
            <a:rPr lang="tr-TR" sz="1600" kern="1200" dirty="0">
              <a:effectLst>
                <a:outerShdw blurRad="38100" dist="38100" dir="2700000" algn="tl">
                  <a:srgbClr val="000000">
                    <a:alpha val="43137"/>
                  </a:srgbClr>
                </a:outerShdw>
              </a:effectLst>
            </a:rPr>
            <a:t> ve cins bakımından fazla yapmak</a:t>
          </a:r>
          <a:endParaRPr lang="en-US" sz="1600" kern="1200" dirty="0">
            <a:effectLst>
              <a:outerShdw blurRad="38100" dist="38100" dir="2700000" algn="tl">
                <a:srgbClr val="000000">
                  <a:alpha val="43137"/>
                </a:srgbClr>
              </a:outerShdw>
            </a:effectLst>
          </a:endParaRPr>
        </a:p>
      </dsp:txBody>
      <dsp:txXfrm>
        <a:off x="0" y="19371"/>
        <a:ext cx="1901112" cy="1140667"/>
      </dsp:txXfrm>
    </dsp:sp>
    <dsp:sp modelId="{BD3582E2-B6AB-4166-A6EC-6ECFA47988C6}">
      <dsp:nvSpPr>
        <dsp:cNvPr id="0" name=""/>
        <dsp:cNvSpPr/>
      </dsp:nvSpPr>
      <dsp:spPr>
        <a:xfrm>
          <a:off x="2091223" y="19371"/>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Abdestde ve guslde, suyu sünnet olandan fazla kullanmak</a:t>
          </a:r>
          <a:endParaRPr lang="en-US" sz="1600" kern="1200">
            <a:effectLst>
              <a:outerShdw blurRad="38100" dist="38100" dir="2700000" algn="tl">
                <a:srgbClr val="000000">
                  <a:alpha val="43137"/>
                </a:srgbClr>
              </a:outerShdw>
            </a:effectLst>
          </a:endParaRPr>
        </a:p>
      </dsp:txBody>
      <dsp:txXfrm>
        <a:off x="2091223" y="19371"/>
        <a:ext cx="1901112" cy="1140667"/>
      </dsp:txXfrm>
    </dsp:sp>
    <dsp:sp modelId="{59C638E4-5822-43FF-A3E0-1C27452115C9}">
      <dsp:nvSpPr>
        <dsp:cNvPr id="0" name=""/>
        <dsp:cNvSpPr/>
      </dsp:nvSpPr>
      <dsp:spPr>
        <a:xfrm>
          <a:off x="4182446" y="19371"/>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Doydukdan sonra fazla yimek</a:t>
          </a:r>
          <a:endParaRPr lang="en-US" sz="1600" kern="1200">
            <a:effectLst>
              <a:outerShdw blurRad="38100" dist="38100" dir="2700000" algn="tl">
                <a:srgbClr val="000000">
                  <a:alpha val="43137"/>
                </a:srgbClr>
              </a:outerShdw>
            </a:effectLst>
          </a:endParaRPr>
        </a:p>
      </dsp:txBody>
      <dsp:txXfrm>
        <a:off x="4182446" y="19371"/>
        <a:ext cx="1901112" cy="1140667"/>
      </dsp:txXfrm>
    </dsp:sp>
    <dsp:sp modelId="{449D2D05-89A1-4684-895E-8ECF02B66FB4}">
      <dsp:nvSpPr>
        <dsp:cNvPr id="0" name=""/>
        <dsp:cNvSpPr/>
      </dsp:nvSpPr>
      <dsp:spPr>
        <a:xfrm>
          <a:off x="0" y="1350149"/>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Acıkmadan önce, günde ikinci def’a yimek</a:t>
          </a:r>
          <a:endParaRPr lang="en-US" sz="1600" kern="1200">
            <a:effectLst>
              <a:outerShdw blurRad="38100" dist="38100" dir="2700000" algn="tl">
                <a:srgbClr val="000000">
                  <a:alpha val="43137"/>
                </a:srgbClr>
              </a:outerShdw>
            </a:effectLst>
          </a:endParaRPr>
        </a:p>
      </dsp:txBody>
      <dsp:txXfrm>
        <a:off x="0" y="1350149"/>
        <a:ext cx="1901112" cy="1140667"/>
      </dsp:txXfrm>
    </dsp:sp>
    <dsp:sp modelId="{855828B4-CACD-44F3-89BF-F405EC839ED9}">
      <dsp:nvSpPr>
        <dsp:cNvPr id="0" name=""/>
        <dsp:cNvSpPr/>
      </dsp:nvSpPr>
      <dsp:spPr>
        <a:xfrm>
          <a:off x="2091223" y="1350149"/>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Her istediğini yimek</a:t>
          </a:r>
          <a:endParaRPr lang="en-US" sz="1600" kern="1200">
            <a:effectLst>
              <a:outerShdw blurRad="38100" dist="38100" dir="2700000" algn="tl">
                <a:srgbClr val="000000">
                  <a:alpha val="43137"/>
                </a:srgbClr>
              </a:outerShdw>
            </a:effectLst>
          </a:endParaRPr>
        </a:p>
      </dsp:txBody>
      <dsp:txXfrm>
        <a:off x="2091223" y="1350149"/>
        <a:ext cx="1901112" cy="1140667"/>
      </dsp:txXfrm>
    </dsp:sp>
    <dsp:sp modelId="{C42A768C-FDFF-42A5-BBAB-FAEF45C70BF8}">
      <dsp:nvSpPr>
        <dsp:cNvPr id="0" name=""/>
        <dsp:cNvSpPr/>
      </dsp:nvSpPr>
      <dsp:spPr>
        <a:xfrm>
          <a:off x="4182446" y="1350149"/>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Sofrada yemek çeşidlerini lüzûm yok iken artdırmak</a:t>
          </a:r>
          <a:endParaRPr lang="en-US" sz="1600" kern="1200">
            <a:effectLst>
              <a:outerShdw blurRad="38100" dist="38100" dir="2700000" algn="tl">
                <a:srgbClr val="000000">
                  <a:alpha val="43137"/>
                </a:srgbClr>
              </a:outerShdw>
            </a:effectLst>
          </a:endParaRPr>
        </a:p>
      </dsp:txBody>
      <dsp:txXfrm>
        <a:off x="4182446" y="1350149"/>
        <a:ext cx="1901112" cy="1140667"/>
      </dsp:txXfrm>
    </dsp:sp>
    <dsp:sp modelId="{2836BF49-F934-4E3B-B92E-CF11F0F65034}">
      <dsp:nvSpPr>
        <dsp:cNvPr id="0" name=""/>
        <dsp:cNvSpPr/>
      </dsp:nvSpPr>
      <dsp:spPr>
        <a:xfrm>
          <a:off x="0" y="2680928"/>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Ekmeğin pişkin yerini ve içini yiyip, kenâr ve kabuklarını atmak</a:t>
          </a:r>
          <a:endParaRPr lang="en-US" sz="1600" kern="1200">
            <a:effectLst>
              <a:outerShdw blurRad="38100" dist="38100" dir="2700000" algn="tl">
                <a:srgbClr val="000000">
                  <a:alpha val="43137"/>
                </a:srgbClr>
              </a:outerShdw>
            </a:effectLst>
          </a:endParaRPr>
        </a:p>
      </dsp:txBody>
      <dsp:txXfrm>
        <a:off x="0" y="2680928"/>
        <a:ext cx="1901112" cy="1140667"/>
      </dsp:txXfrm>
    </dsp:sp>
    <dsp:sp modelId="{D1F62AE3-3014-4BB7-911D-FF98D09E922E}">
      <dsp:nvSpPr>
        <dsp:cNvPr id="0" name=""/>
        <dsp:cNvSpPr/>
      </dsp:nvSpPr>
      <dsp:spPr>
        <a:xfrm>
          <a:off x="2091223" y="2680928"/>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Sofraya lüzûmundan fazla ekmek koymak</a:t>
          </a:r>
          <a:endParaRPr lang="en-US" sz="1600" kern="1200">
            <a:effectLst>
              <a:outerShdw blurRad="38100" dist="38100" dir="2700000" algn="tl">
                <a:srgbClr val="000000">
                  <a:alpha val="43137"/>
                </a:srgbClr>
              </a:outerShdw>
            </a:effectLst>
          </a:endParaRPr>
        </a:p>
      </dsp:txBody>
      <dsp:txXfrm>
        <a:off x="2091223" y="2680928"/>
        <a:ext cx="1901112" cy="1140667"/>
      </dsp:txXfrm>
    </dsp:sp>
    <dsp:sp modelId="{BE99B2BD-02AC-409B-AC31-58C3BA1A8C09}">
      <dsp:nvSpPr>
        <dsp:cNvPr id="0" name=""/>
        <dsp:cNvSpPr/>
      </dsp:nvSpPr>
      <dsp:spPr>
        <a:xfrm>
          <a:off x="4182446" y="2680928"/>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Yinmiyen ekmek parçalarını atmak</a:t>
          </a:r>
          <a:endParaRPr lang="en-US" sz="1600" kern="1200">
            <a:effectLst>
              <a:outerShdw blurRad="38100" dist="38100" dir="2700000" algn="tl">
                <a:srgbClr val="000000">
                  <a:alpha val="43137"/>
                </a:srgbClr>
              </a:outerShdw>
            </a:effectLst>
          </a:endParaRPr>
        </a:p>
      </dsp:txBody>
      <dsp:txXfrm>
        <a:off x="4182446" y="2680928"/>
        <a:ext cx="1901112" cy="1140667"/>
      </dsp:txXfrm>
    </dsp:sp>
    <dsp:sp modelId="{449D38AF-137C-49D5-B4FF-4245C9003C13}">
      <dsp:nvSpPr>
        <dsp:cNvPr id="0" name=""/>
        <dsp:cNvSpPr/>
      </dsp:nvSpPr>
      <dsp:spPr>
        <a:xfrm>
          <a:off x="2091223" y="4011706"/>
          <a:ext cx="1901112" cy="1140667"/>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effectLst>
                <a:outerShdw blurRad="38100" dist="38100" dir="2700000" algn="tl">
                  <a:srgbClr val="000000">
                    <a:alpha val="43137"/>
                  </a:srgbClr>
                </a:outerShdw>
              </a:effectLst>
            </a:rPr>
            <a:t>Riyâ, gösteriş, şöhret için fazla ekmek koymak</a:t>
          </a:r>
          <a:endParaRPr lang="en-US" sz="1600" kern="1200">
            <a:effectLst>
              <a:outerShdw blurRad="38100" dist="38100" dir="2700000" algn="tl">
                <a:srgbClr val="000000">
                  <a:alpha val="43137"/>
                </a:srgbClr>
              </a:outerShdw>
            </a:effectLst>
          </a:endParaRPr>
        </a:p>
      </dsp:txBody>
      <dsp:txXfrm>
        <a:off x="2091223" y="4011706"/>
        <a:ext cx="1901112" cy="1140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5BA7D-9F65-47F1-908A-91B3DF0F5018}">
      <dsp:nvSpPr>
        <dsp:cNvPr id="0" name=""/>
        <dsp:cNvSpPr/>
      </dsp:nvSpPr>
      <dsp:spPr>
        <a:xfrm>
          <a:off x="0" y="2449"/>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2A7F4-3C50-4806-B6EA-7DCF0B1D0966}">
      <dsp:nvSpPr>
        <dsp:cNvPr id="0" name=""/>
        <dsp:cNvSpPr/>
      </dsp:nvSpPr>
      <dsp:spPr>
        <a:xfrm>
          <a:off x="0" y="2449"/>
          <a:ext cx="6096000" cy="8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Yüksek seviyede israfı ile dikkati çeken toplumlar, hayat pahalılığı ve geçim sıkıntısından kurtulamayacakları gibi bunlardan şikâyet etmeye hakları olmaz.</a:t>
          </a:r>
          <a:endParaRPr lang="en-US" sz="1700" kern="1200"/>
        </a:p>
      </dsp:txBody>
      <dsp:txXfrm>
        <a:off x="0" y="2449"/>
        <a:ext cx="6096000" cy="835309"/>
      </dsp:txXfrm>
    </dsp:sp>
    <dsp:sp modelId="{C6D70B2E-F0DB-4A73-9281-54083ACBA259}">
      <dsp:nvSpPr>
        <dsp:cNvPr id="0" name=""/>
        <dsp:cNvSpPr/>
      </dsp:nvSpPr>
      <dsp:spPr>
        <a:xfrm>
          <a:off x="0" y="837759"/>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745E4-6A5A-439C-8893-62D11283AD98}">
      <dsp:nvSpPr>
        <dsp:cNvPr id="0" name=""/>
        <dsp:cNvSpPr/>
      </dsp:nvSpPr>
      <dsp:spPr>
        <a:xfrm>
          <a:off x="0" y="837759"/>
          <a:ext cx="6096000" cy="8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İsrâf çok kötü bir huydur ve tedâvîsi de pek güçdür. </a:t>
          </a:r>
          <a:endParaRPr lang="en-US" sz="1700" kern="1200"/>
        </a:p>
      </dsp:txBody>
      <dsp:txXfrm>
        <a:off x="0" y="837759"/>
        <a:ext cx="6096000" cy="835309"/>
      </dsp:txXfrm>
    </dsp:sp>
    <dsp:sp modelId="{70885B2A-F2CD-4AD2-9E08-641E9F524FBE}">
      <dsp:nvSpPr>
        <dsp:cNvPr id="0" name=""/>
        <dsp:cNvSpPr/>
      </dsp:nvSpPr>
      <dsp:spPr>
        <a:xfrm>
          <a:off x="0" y="1673069"/>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A62BC-FF6D-4AEE-9A76-1BEA5D9DE4E8}">
      <dsp:nvSpPr>
        <dsp:cNvPr id="0" name=""/>
        <dsp:cNvSpPr/>
      </dsp:nvSpPr>
      <dsp:spPr>
        <a:xfrm>
          <a:off x="0" y="1673069"/>
          <a:ext cx="6096000" cy="8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Bu sıfat kalbi kaplamadan önce, giderilmesi için ve bu felâketden kurtulmak için bütün ilâclarına baş vurup uğraşmalıdır. </a:t>
          </a:r>
          <a:endParaRPr lang="en-US" sz="1700" kern="1200"/>
        </a:p>
      </dsp:txBody>
      <dsp:txXfrm>
        <a:off x="0" y="1673069"/>
        <a:ext cx="6096000" cy="835309"/>
      </dsp:txXfrm>
    </dsp:sp>
    <dsp:sp modelId="{43C328F9-F741-4F50-A674-F9D81F235DC4}">
      <dsp:nvSpPr>
        <dsp:cNvPr id="0" name=""/>
        <dsp:cNvSpPr/>
      </dsp:nvSpPr>
      <dsp:spPr>
        <a:xfrm>
          <a:off x="0" y="2508378"/>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7EE74-70FD-44BC-948A-10950A285D2F}">
      <dsp:nvSpPr>
        <dsp:cNvPr id="0" name=""/>
        <dsp:cNvSpPr/>
      </dsp:nvSpPr>
      <dsp:spPr>
        <a:xfrm>
          <a:off x="0" y="2508378"/>
          <a:ext cx="6096000" cy="8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Bu büyük tehlikeden kurtarması için, Cenâb-ı Hakka yalvarmalı, düâ etmelidir. Allahü teâlâ, çalışana, her güçlüğü kolaylaşdırır. </a:t>
          </a:r>
          <a:endParaRPr lang="en-US" sz="1700" kern="1200"/>
        </a:p>
      </dsp:txBody>
      <dsp:txXfrm>
        <a:off x="0" y="2508378"/>
        <a:ext cx="6096000" cy="835309"/>
      </dsp:txXfrm>
    </dsp:sp>
    <dsp:sp modelId="{52B54D21-87F0-48A9-822E-5C3FEF5FBD87}">
      <dsp:nvSpPr>
        <dsp:cNvPr id="0" name=""/>
        <dsp:cNvSpPr/>
      </dsp:nvSpPr>
      <dsp:spPr>
        <a:xfrm>
          <a:off x="0" y="3343688"/>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A0BDF-6A3B-414D-8873-EA1AAB893791}">
      <dsp:nvSpPr>
        <dsp:cNvPr id="0" name=""/>
        <dsp:cNvSpPr/>
      </dsp:nvSpPr>
      <dsp:spPr>
        <a:xfrm>
          <a:off x="0" y="3343688"/>
          <a:ext cx="6096000" cy="8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Elimizdekinin kıymetini bilmeliyiz, asla israf ve şikayet etmemeliyiz. </a:t>
          </a:r>
          <a:endParaRPr lang="en-US" sz="1700" kern="1200"/>
        </a:p>
      </dsp:txBody>
      <dsp:txXfrm>
        <a:off x="0" y="3343688"/>
        <a:ext cx="6096000" cy="835309"/>
      </dsp:txXfrm>
    </dsp:sp>
    <dsp:sp modelId="{0C1C2423-287E-41D9-AA4D-DD4C6768787A}">
      <dsp:nvSpPr>
        <dsp:cNvPr id="0" name=""/>
        <dsp:cNvSpPr/>
      </dsp:nvSpPr>
      <dsp:spPr>
        <a:xfrm>
          <a:off x="0" y="4178998"/>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01E8C-05F5-49B5-9E33-D54573DBB00A}">
      <dsp:nvSpPr>
        <dsp:cNvPr id="0" name=""/>
        <dsp:cNvSpPr/>
      </dsp:nvSpPr>
      <dsp:spPr>
        <a:xfrm>
          <a:off x="0" y="4178998"/>
          <a:ext cx="6096000" cy="83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Nimetlerin kıymetini bilmezsek elimizden gideceğini asla unutmamalıyız.</a:t>
          </a:r>
          <a:endParaRPr lang="en-US" sz="1700" kern="1200"/>
        </a:p>
      </dsp:txBody>
      <dsp:txXfrm>
        <a:off x="0" y="4178998"/>
        <a:ext cx="6096000" cy="8353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4C695-7816-4EE8-B24C-6D6F13D8559A}" type="datetimeFigureOut">
              <a:rPr lang="tr-TR" smtClean="0"/>
              <a:t>29.12.2025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855DC-D728-45EA-B1CD-1CCDE73B79AF}" type="slidenum">
              <a:rPr lang="tr-TR" smtClean="0"/>
              <a:t>‹#›</a:t>
            </a:fld>
            <a:endParaRPr lang="tr-TR"/>
          </a:p>
        </p:txBody>
      </p:sp>
    </p:spTree>
    <p:extLst>
      <p:ext uri="{BB962C8B-B14F-4D97-AF65-F5344CB8AC3E}">
        <p14:creationId xmlns:p14="http://schemas.microsoft.com/office/powerpoint/2010/main" val="192480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6855DC-D728-45EA-B1CD-1CCDE73B79AF}" type="slidenum">
              <a:rPr lang="tr-TR" smtClean="0"/>
              <a:t>2</a:t>
            </a:fld>
            <a:endParaRPr lang="tr-TR"/>
          </a:p>
        </p:txBody>
      </p:sp>
    </p:spTree>
    <p:extLst>
      <p:ext uri="{BB962C8B-B14F-4D97-AF65-F5344CB8AC3E}">
        <p14:creationId xmlns:p14="http://schemas.microsoft.com/office/powerpoint/2010/main" val="264121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6855DC-D728-45EA-B1CD-1CCDE73B79AF}" type="slidenum">
              <a:rPr lang="tr-TR" smtClean="0"/>
              <a:t>15</a:t>
            </a:fld>
            <a:endParaRPr lang="tr-TR"/>
          </a:p>
        </p:txBody>
      </p:sp>
    </p:spTree>
    <p:extLst>
      <p:ext uri="{BB962C8B-B14F-4D97-AF65-F5344CB8AC3E}">
        <p14:creationId xmlns:p14="http://schemas.microsoft.com/office/powerpoint/2010/main" val="17869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71BE332-EE08-4471-8FAD-25BFD22F985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26299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71BE332-EE08-4471-8FAD-25BFD22F985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86682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71BE332-EE08-4471-8FAD-25BFD22F985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32114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71BE332-EE08-4471-8FAD-25BFD22F985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1C0FFB0-0D45-4426-9B0A-90D23603BDF1}" type="slidenum">
              <a:rPr lang="tr-TR" smtClean="0"/>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129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71BE332-EE08-4471-8FAD-25BFD22F985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1704447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171BE332-EE08-4471-8FAD-25BFD22F985C}" type="datetimeFigureOut">
              <a:rPr lang="tr-TR" smtClean="0"/>
              <a:t>29.12.2025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3501050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171BE332-EE08-4471-8FAD-25BFD22F985C}" type="datetimeFigureOut">
              <a:rPr lang="tr-TR" smtClean="0"/>
              <a:t>29.12.2025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510466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71BE332-EE08-4471-8FAD-25BFD22F985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71668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71BE332-EE08-4471-8FAD-25BFD22F985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26231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71BE332-EE08-4471-8FAD-25BFD22F985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53688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71BE332-EE08-4471-8FAD-25BFD22F985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198777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71BE332-EE08-4471-8FAD-25BFD22F985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424716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913795" y="2912232"/>
            <a:ext cx="5107208"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912232"/>
            <a:ext cx="5095357"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71BE332-EE08-4471-8FAD-25BFD22F985C}" type="datetimeFigureOut">
              <a:rPr lang="tr-TR" smtClean="0"/>
              <a:t>29.12.2025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181696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71BE332-EE08-4471-8FAD-25BFD22F985C}" type="datetimeFigureOut">
              <a:rPr lang="tr-TR" smtClean="0"/>
              <a:t>29.12.2025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52099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BE332-EE08-4471-8FAD-25BFD22F985C}" type="datetimeFigureOut">
              <a:rPr lang="tr-TR" smtClean="0"/>
              <a:t>29.12.2025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344629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71BE332-EE08-4471-8FAD-25BFD22F985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246718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71BE332-EE08-4471-8FAD-25BFD22F985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1C0FFB0-0D45-4426-9B0A-90D23603BDF1}" type="slidenum">
              <a:rPr lang="tr-TR" smtClean="0"/>
              <a:t>‹#›</a:t>
            </a:fld>
            <a:endParaRPr lang="tr-TR"/>
          </a:p>
        </p:txBody>
      </p:sp>
    </p:spTree>
    <p:extLst>
      <p:ext uri="{BB962C8B-B14F-4D97-AF65-F5344CB8AC3E}">
        <p14:creationId xmlns:p14="http://schemas.microsoft.com/office/powerpoint/2010/main" val="46569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71BE332-EE08-4471-8FAD-25BFD22F985C}" type="datetimeFigureOut">
              <a:rPr lang="tr-TR" smtClean="0"/>
              <a:t>29.12.2025</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1C0FFB0-0D45-4426-9B0A-90D23603BDF1}" type="slidenum">
              <a:rPr lang="tr-TR" smtClean="0"/>
              <a:t>‹#›</a:t>
            </a:fld>
            <a:endParaRPr lang="tr-TR"/>
          </a:p>
        </p:txBody>
      </p:sp>
    </p:spTree>
    <p:extLst>
      <p:ext uri="{BB962C8B-B14F-4D97-AF65-F5344CB8AC3E}">
        <p14:creationId xmlns:p14="http://schemas.microsoft.com/office/powerpoint/2010/main" val="9899389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6.xml"/><Relationship Id="rId7" Type="http://schemas.openxmlformats.org/officeDocument/2006/relationships/image" Target="../media/image1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5C3CCD3-4794-0E92-DA55-E59311634F08}"/>
              </a:ext>
            </a:extLst>
          </p:cNvPr>
          <p:cNvSpPr>
            <a:spLocks noGrp="1"/>
          </p:cNvSpPr>
          <p:nvPr>
            <p:ph type="ctrTitle"/>
          </p:nvPr>
        </p:nvSpPr>
        <p:spPr>
          <a:xfrm>
            <a:off x="1282703" y="1289888"/>
            <a:ext cx="5854698" cy="4278224"/>
          </a:xfrm>
        </p:spPr>
        <p:txBody>
          <a:bodyPr anchor="ctr">
            <a:normAutofit/>
          </a:bodyPr>
          <a:lstStyle/>
          <a:p>
            <a:pPr algn="r"/>
            <a:r>
              <a:rPr lang="tr-TR" sz="5400" dirty="0" err="1">
                <a:solidFill>
                  <a:srgbClr val="92D050"/>
                </a:solidFill>
              </a:rPr>
              <a:t>İsrÂf</a:t>
            </a:r>
            <a:endParaRPr lang="tr-TR" sz="5400" dirty="0">
              <a:solidFill>
                <a:srgbClr val="92D050"/>
              </a:solidFill>
            </a:endParaRPr>
          </a:p>
        </p:txBody>
      </p:sp>
      <p:cxnSp>
        <p:nvCxnSpPr>
          <p:cNvPr id="9" name="Straight Connector 8">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0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4A65AFD-E6D9-02BE-8A31-B62050D9D6D0}"/>
              </a:ext>
            </a:extLst>
          </p:cNvPr>
          <p:cNvSpPr txBox="1"/>
          <p:nvPr/>
        </p:nvSpPr>
        <p:spPr>
          <a:xfrm>
            <a:off x="6999452" y="583057"/>
            <a:ext cx="3685032" cy="754053"/>
          </a:xfrm>
          <a:prstGeom prst="rect">
            <a:avLst/>
          </a:prstGeom>
          <a:noFill/>
        </p:spPr>
        <p:txBody>
          <a:bodyPr wrap="square" rtlCol="0">
            <a:spAutoFit/>
          </a:bodyPr>
          <a:lstStyle/>
          <a:p>
            <a:r>
              <a:rPr lang="tr-TR" sz="2500" b="1" dirty="0">
                <a:solidFill>
                  <a:srgbClr val="92D050"/>
                </a:solidFill>
              </a:rPr>
              <a:t>İSRÂFIN ÇEŞİTLERİ</a:t>
            </a:r>
            <a:endParaRPr lang="tr-TR" sz="2500" dirty="0">
              <a:solidFill>
                <a:srgbClr val="92D050"/>
              </a:solidFill>
            </a:endParaRPr>
          </a:p>
          <a:p>
            <a:endParaRPr lang="tr-TR" dirty="0"/>
          </a:p>
        </p:txBody>
      </p:sp>
      <p:sp>
        <p:nvSpPr>
          <p:cNvPr id="7" name="AutoShape 4" descr="Giysi israfını önlemek için neler yapmalıyız? Kıyafet israfı nasıl önlen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a:stretch>
            <a:fillRect/>
          </a:stretch>
        </p:blipFill>
        <p:spPr>
          <a:xfrm>
            <a:off x="460375" y="1794310"/>
            <a:ext cx="4812442" cy="2747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2" name="Metin kutusu 3">
            <a:extLst>
              <a:ext uri="{FF2B5EF4-FFF2-40B4-BE49-F238E27FC236}">
                <a16:creationId xmlns:a16="http://schemas.microsoft.com/office/drawing/2014/main" id="{1BA31EDB-23D5-C938-DEC9-5E3A0BC0EE16}"/>
              </a:ext>
            </a:extLst>
          </p:cNvPr>
          <p:cNvGraphicFramePr/>
          <p:nvPr>
            <p:extLst>
              <p:ext uri="{D42A27DB-BD31-4B8C-83A1-F6EECF244321}">
                <p14:modId xmlns:p14="http://schemas.microsoft.com/office/powerpoint/2010/main" val="3170595324"/>
              </p:ext>
            </p:extLst>
          </p:nvPr>
        </p:nvGraphicFramePr>
        <p:xfrm>
          <a:off x="5365102" y="1477068"/>
          <a:ext cx="6573913" cy="4765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41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2">
            <a:extLst>
              <a:ext uri="{FF2B5EF4-FFF2-40B4-BE49-F238E27FC236}">
                <a16:creationId xmlns:a16="http://schemas.microsoft.com/office/drawing/2014/main" id="{7FD69923-4F56-6237-2309-D6F0ECC53061}"/>
              </a:ext>
            </a:extLst>
          </p:cNvPr>
          <p:cNvGraphicFramePr>
            <a:graphicFrameLocks noGrp="1"/>
          </p:cNvGraphicFramePr>
          <p:nvPr>
            <p:ph idx="1"/>
            <p:extLst>
              <p:ext uri="{D42A27DB-BD31-4B8C-83A1-F6EECF244321}">
                <p14:modId xmlns:p14="http://schemas.microsoft.com/office/powerpoint/2010/main" val="3227772560"/>
              </p:ext>
            </p:extLst>
          </p:nvPr>
        </p:nvGraphicFramePr>
        <p:xfrm>
          <a:off x="186008" y="1006261"/>
          <a:ext cx="6811951" cy="54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a:extLst>
              <a:ext uri="{FF2B5EF4-FFF2-40B4-BE49-F238E27FC236}">
                <a16:creationId xmlns:a16="http://schemas.microsoft.com/office/drawing/2014/main" id="{04A65AFD-E6D9-02BE-8A31-B62050D9D6D0}"/>
              </a:ext>
            </a:extLst>
          </p:cNvPr>
          <p:cNvSpPr txBox="1"/>
          <p:nvPr/>
        </p:nvSpPr>
        <p:spPr>
          <a:xfrm>
            <a:off x="2259500" y="629234"/>
            <a:ext cx="3685032" cy="754053"/>
          </a:xfrm>
          <a:prstGeom prst="rect">
            <a:avLst/>
          </a:prstGeom>
          <a:noFill/>
        </p:spPr>
        <p:txBody>
          <a:bodyPr wrap="square" rtlCol="0">
            <a:spAutoFit/>
          </a:bodyPr>
          <a:lstStyle/>
          <a:p>
            <a:r>
              <a:rPr lang="tr-TR" sz="2500" b="1" dirty="0">
                <a:solidFill>
                  <a:srgbClr val="92D050"/>
                </a:solidFill>
              </a:rPr>
              <a:t>İSRÂFIN ÇEŞİTLERİ</a:t>
            </a:r>
            <a:endParaRPr lang="tr-TR" sz="2500" dirty="0">
              <a:solidFill>
                <a:srgbClr val="92D050"/>
              </a:solidFill>
            </a:endParaRPr>
          </a:p>
          <a:p>
            <a:endParaRPr lang="tr-TR" dirty="0"/>
          </a:p>
        </p:txBody>
      </p:sp>
      <p:pic>
        <p:nvPicPr>
          <p:cNvPr id="5" name="Resim 4"/>
          <p:cNvPicPr>
            <a:picLocks noChangeAspect="1"/>
          </p:cNvPicPr>
          <p:nvPr/>
        </p:nvPicPr>
        <p:blipFill>
          <a:blip r:embed="rId7"/>
          <a:stretch>
            <a:fillRect/>
          </a:stretch>
        </p:blipFill>
        <p:spPr>
          <a:xfrm>
            <a:off x="7268547" y="2407298"/>
            <a:ext cx="4724982" cy="2745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665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çerik Yer Tutucusu 2">
            <a:extLst>
              <a:ext uri="{FF2B5EF4-FFF2-40B4-BE49-F238E27FC236}">
                <a16:creationId xmlns:a16="http://schemas.microsoft.com/office/drawing/2014/main" id="{114C584E-69E6-14ED-F36A-65CBB06F7D9D}"/>
              </a:ext>
            </a:extLst>
          </p:cNvPr>
          <p:cNvGraphicFramePr>
            <a:graphicFrameLocks noGrp="1"/>
          </p:cNvGraphicFramePr>
          <p:nvPr>
            <p:ph idx="1"/>
            <p:extLst>
              <p:ext uri="{D42A27DB-BD31-4B8C-83A1-F6EECF244321}">
                <p14:modId xmlns:p14="http://schemas.microsoft.com/office/powerpoint/2010/main" val="2989672316"/>
              </p:ext>
            </p:extLst>
          </p:nvPr>
        </p:nvGraphicFramePr>
        <p:xfrm>
          <a:off x="5355771" y="1173071"/>
          <a:ext cx="6083559" cy="517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stretch>
            <a:fillRect/>
          </a:stretch>
        </p:blipFill>
        <p:spPr>
          <a:xfrm>
            <a:off x="1088467" y="344069"/>
            <a:ext cx="3005075" cy="2722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Resim 7"/>
          <p:cNvPicPr>
            <a:picLocks noChangeAspect="1"/>
          </p:cNvPicPr>
          <p:nvPr/>
        </p:nvPicPr>
        <p:blipFill>
          <a:blip r:embed="rId8"/>
          <a:stretch>
            <a:fillRect/>
          </a:stretch>
        </p:blipFill>
        <p:spPr>
          <a:xfrm>
            <a:off x="1088468" y="3353379"/>
            <a:ext cx="3005075" cy="3110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Metin kutusu 8">
            <a:extLst>
              <a:ext uri="{FF2B5EF4-FFF2-40B4-BE49-F238E27FC236}">
                <a16:creationId xmlns:a16="http://schemas.microsoft.com/office/drawing/2014/main" id="{04A65AFD-E6D9-02BE-8A31-B62050D9D6D0}"/>
              </a:ext>
            </a:extLst>
          </p:cNvPr>
          <p:cNvSpPr txBox="1"/>
          <p:nvPr/>
        </p:nvSpPr>
        <p:spPr>
          <a:xfrm>
            <a:off x="6682209" y="419018"/>
            <a:ext cx="3685032" cy="754053"/>
          </a:xfrm>
          <a:prstGeom prst="rect">
            <a:avLst/>
          </a:prstGeom>
          <a:noFill/>
        </p:spPr>
        <p:txBody>
          <a:bodyPr wrap="square" rtlCol="0">
            <a:spAutoFit/>
          </a:bodyPr>
          <a:lstStyle/>
          <a:p>
            <a:r>
              <a:rPr lang="tr-TR" sz="2500" b="1" dirty="0">
                <a:solidFill>
                  <a:srgbClr val="92D050"/>
                </a:solidFill>
              </a:rPr>
              <a:t>İSRÂFIN ÇEŞİTLERİ</a:t>
            </a:r>
            <a:endParaRPr lang="tr-TR" sz="2500" dirty="0">
              <a:solidFill>
                <a:srgbClr val="92D050"/>
              </a:solidFill>
            </a:endParaRPr>
          </a:p>
          <a:p>
            <a:endParaRPr lang="tr-TR" dirty="0"/>
          </a:p>
        </p:txBody>
      </p:sp>
    </p:spTree>
    <p:extLst>
      <p:ext uri="{BB962C8B-B14F-4D97-AF65-F5344CB8AC3E}">
        <p14:creationId xmlns:p14="http://schemas.microsoft.com/office/powerpoint/2010/main" val="47727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1232AE-3640-91BE-6111-9513B5380774}"/>
              </a:ext>
            </a:extLst>
          </p:cNvPr>
          <p:cNvSpPr>
            <a:spLocks noGrp="1"/>
          </p:cNvSpPr>
          <p:nvPr>
            <p:ph type="title"/>
          </p:nvPr>
        </p:nvSpPr>
        <p:spPr>
          <a:xfrm>
            <a:off x="3333253" y="326371"/>
            <a:ext cx="6149481" cy="1326321"/>
          </a:xfrm>
        </p:spPr>
        <p:txBody>
          <a:bodyPr>
            <a:normAutofit/>
          </a:bodyPr>
          <a:lstStyle/>
          <a:p>
            <a:pPr algn="l"/>
            <a:r>
              <a:rPr lang="tr-TR" dirty="0">
                <a:solidFill>
                  <a:srgbClr val="92D050"/>
                </a:solidFill>
              </a:rPr>
              <a:t>Su ve Enerji </a:t>
            </a:r>
            <a:r>
              <a:rPr lang="tr-TR" dirty="0" err="1">
                <a:solidFill>
                  <a:srgbClr val="92D050"/>
                </a:solidFill>
              </a:rPr>
              <a:t>isr</a:t>
            </a:r>
            <a:r>
              <a:rPr lang="en-US" sz="3200" dirty="0">
                <a:solidFill>
                  <a:srgbClr val="92D050"/>
                </a:solidFill>
              </a:rPr>
              <a:t>Â</a:t>
            </a:r>
            <a:r>
              <a:rPr lang="tr-TR" dirty="0" err="1">
                <a:solidFill>
                  <a:srgbClr val="92D050"/>
                </a:solidFill>
              </a:rPr>
              <a:t>fı</a:t>
            </a:r>
            <a:endParaRPr lang="tr-TR" dirty="0">
              <a:solidFill>
                <a:srgbClr val="92D050"/>
              </a:solidFill>
            </a:endParaRPr>
          </a:p>
        </p:txBody>
      </p:sp>
      <p:pic>
        <p:nvPicPr>
          <p:cNvPr id="4" name="Resim 3"/>
          <p:cNvPicPr>
            <a:picLocks noChangeAspect="1"/>
          </p:cNvPicPr>
          <p:nvPr/>
        </p:nvPicPr>
        <p:blipFill>
          <a:blip r:embed="rId2"/>
          <a:stretch>
            <a:fillRect/>
          </a:stretch>
        </p:blipFill>
        <p:spPr>
          <a:xfrm>
            <a:off x="401217" y="1819081"/>
            <a:ext cx="5580000" cy="3244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E74E17B2-3B57-2F64-3474-C31C09D925AB}"/>
              </a:ext>
            </a:extLst>
          </p:cNvPr>
          <p:cNvPicPr>
            <a:picLocks noChangeAspect="1"/>
          </p:cNvPicPr>
          <p:nvPr/>
        </p:nvPicPr>
        <p:blipFill>
          <a:blip r:embed="rId3"/>
          <a:stretch>
            <a:fillRect/>
          </a:stretch>
        </p:blipFill>
        <p:spPr>
          <a:xfrm>
            <a:off x="6277362" y="1819081"/>
            <a:ext cx="5580000" cy="3259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606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61866" y="199544"/>
            <a:ext cx="10353761" cy="940354"/>
          </a:xfrm>
        </p:spPr>
        <p:txBody>
          <a:bodyPr vert="horz" lIns="91440" tIns="45720" rIns="91440" bIns="45720" rtlCol="0" anchor="b">
            <a:normAutofit/>
          </a:bodyPr>
          <a:lstStyle/>
          <a:p>
            <a:r>
              <a:rPr lang="en-US" sz="3600" dirty="0">
                <a:solidFill>
                  <a:srgbClr val="92D050"/>
                </a:solidFill>
              </a:rPr>
              <a:t>Zaman </a:t>
            </a:r>
            <a:r>
              <a:rPr lang="tr-TR" sz="3600" dirty="0" err="1">
                <a:solidFill>
                  <a:srgbClr val="92D050"/>
                </a:solidFill>
              </a:rPr>
              <a:t>i</a:t>
            </a:r>
            <a:r>
              <a:rPr lang="en-US" sz="3600" dirty="0" err="1">
                <a:solidFill>
                  <a:srgbClr val="92D050"/>
                </a:solidFill>
              </a:rPr>
              <a:t>srÂfı</a:t>
            </a:r>
            <a:endParaRPr lang="en-US" sz="3600" dirty="0">
              <a:solidFill>
                <a:srgbClr val="92D050"/>
              </a:solidFill>
            </a:endParaRPr>
          </a:p>
        </p:txBody>
      </p:sp>
      <p:pic>
        <p:nvPicPr>
          <p:cNvPr id="7" name="Resim 6"/>
          <p:cNvPicPr>
            <a:picLocks noChangeAspect="1"/>
          </p:cNvPicPr>
          <p:nvPr/>
        </p:nvPicPr>
        <p:blipFill>
          <a:blip r:embed="rId3"/>
          <a:stretch>
            <a:fillRect/>
          </a:stretch>
        </p:blipFill>
        <p:spPr>
          <a:xfrm>
            <a:off x="321111" y="1811645"/>
            <a:ext cx="5733936"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çerik Yer Tutucusu 3"/>
          <p:cNvPicPr>
            <a:picLocks noGrp="1" noChangeAspect="1"/>
          </p:cNvPicPr>
          <p:nvPr>
            <p:ph idx="1"/>
          </p:nvPr>
        </p:nvPicPr>
        <p:blipFill>
          <a:blip r:embed="rId4"/>
          <a:stretch>
            <a:fillRect/>
          </a:stretch>
        </p:blipFill>
        <p:spPr>
          <a:xfrm>
            <a:off x="6274810" y="1790599"/>
            <a:ext cx="5657142"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1576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C87028-EDF2-4CDA-BFA7-4FE79744D8A8}"/>
              </a:ext>
            </a:extLst>
          </p:cNvPr>
          <p:cNvSpPr>
            <a:spLocks noGrp="1"/>
          </p:cNvSpPr>
          <p:nvPr>
            <p:ph type="title"/>
          </p:nvPr>
        </p:nvSpPr>
        <p:spPr>
          <a:xfrm>
            <a:off x="8291648" y="385666"/>
            <a:ext cx="3113112" cy="1326321"/>
          </a:xfrm>
        </p:spPr>
        <p:txBody>
          <a:bodyPr>
            <a:normAutofit/>
          </a:bodyPr>
          <a:lstStyle/>
          <a:p>
            <a:r>
              <a:rPr lang="tr-TR" sz="3100" dirty="0" err="1">
                <a:solidFill>
                  <a:srgbClr val="92D050"/>
                </a:solidFill>
              </a:rPr>
              <a:t>isrâfIN</a:t>
            </a:r>
            <a:r>
              <a:rPr lang="tr-TR" sz="3100" dirty="0">
                <a:solidFill>
                  <a:srgbClr val="92D050"/>
                </a:solidFill>
              </a:rPr>
              <a:t> </a:t>
            </a:r>
            <a:r>
              <a:rPr lang="tr-TR" sz="3100" dirty="0" err="1">
                <a:solidFill>
                  <a:srgbClr val="92D050"/>
                </a:solidFill>
              </a:rPr>
              <a:t>İLâCI</a:t>
            </a:r>
            <a:r>
              <a:rPr lang="tr-TR" sz="3100" dirty="0">
                <a:solidFill>
                  <a:srgbClr val="92D050"/>
                </a:solidFill>
              </a:rPr>
              <a:t> </a:t>
            </a:r>
            <a:r>
              <a:rPr lang="tr-TR" sz="3100" dirty="0" err="1">
                <a:solidFill>
                  <a:srgbClr val="92D050"/>
                </a:solidFill>
              </a:rPr>
              <a:t>üçdür</a:t>
            </a:r>
            <a:endParaRPr lang="tr-TR" sz="3100" dirty="0">
              <a:solidFill>
                <a:srgbClr val="92D050"/>
              </a:solidFill>
            </a:endParaRPr>
          </a:p>
        </p:txBody>
      </p:sp>
      <p:pic>
        <p:nvPicPr>
          <p:cNvPr id="8" name="Resim 7"/>
          <p:cNvPicPr>
            <a:picLocks noChangeAspect="1"/>
          </p:cNvPicPr>
          <p:nvPr/>
        </p:nvPicPr>
        <p:blipFill>
          <a:blip r:embed="rId4"/>
          <a:srcRect l="17522" r="10892"/>
          <a:stretch>
            <a:fillRect/>
          </a:stretch>
        </p:blipFill>
        <p:spPr>
          <a:xfrm>
            <a:off x="20" y="10"/>
            <a:ext cx="7552924"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 name="İçerik Yer Tutucusu 2">
            <a:extLst>
              <a:ext uri="{FF2B5EF4-FFF2-40B4-BE49-F238E27FC236}">
                <a16:creationId xmlns:a16="http://schemas.microsoft.com/office/drawing/2014/main" id="{94636411-402D-4ED3-A2C4-203AA3965545}"/>
              </a:ext>
            </a:extLst>
          </p:cNvPr>
          <p:cNvSpPr>
            <a:spLocks noGrp="1"/>
          </p:cNvSpPr>
          <p:nvPr>
            <p:ph idx="1"/>
          </p:nvPr>
        </p:nvSpPr>
        <p:spPr>
          <a:xfrm>
            <a:off x="7827870" y="1918782"/>
            <a:ext cx="4040668" cy="3940842"/>
          </a:xfrm>
        </p:spPr>
        <p:txBody>
          <a:bodyPr>
            <a:noAutofit/>
          </a:bodyPr>
          <a:lstStyle/>
          <a:p>
            <a:pPr marL="457200" indent="-457200" algn="just">
              <a:lnSpc>
                <a:spcPct val="110000"/>
              </a:lnSpc>
              <a:buFont typeface="+mj-lt"/>
              <a:buAutoNum type="arabicPeriod"/>
            </a:pPr>
            <a:r>
              <a:rPr lang="tr-TR" sz="1700" b="1" dirty="0">
                <a:solidFill>
                  <a:srgbClr val="FFC000"/>
                </a:solidFill>
              </a:rPr>
              <a:t>İlim ile: </a:t>
            </a:r>
            <a:r>
              <a:rPr lang="tr-TR" sz="1700" dirty="0"/>
              <a:t>İsrafın zararlarını bilmek ve bunları sık sık düşünmek.</a:t>
            </a:r>
          </a:p>
          <a:p>
            <a:pPr marL="457200" indent="-457200" algn="just">
              <a:lnSpc>
                <a:spcPct val="110000"/>
              </a:lnSpc>
              <a:buFont typeface="+mj-lt"/>
              <a:buAutoNum type="arabicPeriod"/>
            </a:pPr>
            <a:r>
              <a:rPr lang="tr-TR" sz="1700" b="1" dirty="0">
                <a:solidFill>
                  <a:srgbClr val="FFC000"/>
                </a:solidFill>
              </a:rPr>
              <a:t>İş ile: </a:t>
            </a:r>
            <a:r>
              <a:rPr lang="tr-TR" sz="1700" dirty="0"/>
              <a:t>Malı gereksiz yere harcamamaya çalışmak; harcamalara dikkat etmek ve israfı fark ettiğinde kendini durdurmak.</a:t>
            </a:r>
          </a:p>
          <a:p>
            <a:pPr marL="457200" indent="-457200" algn="just">
              <a:lnSpc>
                <a:spcPct val="110000"/>
              </a:lnSpc>
              <a:buFont typeface="+mj-lt"/>
              <a:buAutoNum type="arabicPeriod"/>
            </a:pPr>
            <a:r>
              <a:rPr lang="tr-TR" sz="1700" b="1" dirty="0">
                <a:solidFill>
                  <a:srgbClr val="FFC000"/>
                </a:solidFill>
              </a:rPr>
              <a:t>Tedbir ile: </a:t>
            </a:r>
            <a:r>
              <a:rPr lang="tr-TR" sz="1700" dirty="0"/>
              <a:t>İsrafın sebeplerini ortadan kaldırmak; gerekirse güvendiği birinden, israf görüldüğünde hatırlatmasını ve önlemesini istemek.</a:t>
            </a:r>
          </a:p>
        </p:txBody>
      </p:sp>
      <p:cxnSp>
        <p:nvCxnSpPr>
          <p:cNvPr id="13" name="Straight Connector 12">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2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38D11F9D-9D32-43BC-BF47-C2FD8A8B4C6C}"/>
              </a:ext>
            </a:extLst>
          </p:cNvPr>
          <p:cNvSpPr txBox="1"/>
          <p:nvPr/>
        </p:nvSpPr>
        <p:spPr>
          <a:xfrm>
            <a:off x="7893698" y="236377"/>
            <a:ext cx="4170781" cy="133116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100" b="1" cap="all" dirty="0" err="1">
                <a:solidFill>
                  <a:srgbClr val="92D050"/>
                </a:solidFill>
                <a:effectLst>
                  <a:outerShdw blurRad="50800" dist="63500" dir="2700000" algn="tl" rotWithShape="0">
                    <a:srgbClr val="000000">
                      <a:alpha val="48000"/>
                    </a:srgbClr>
                  </a:outerShdw>
                </a:effectLst>
                <a:latin typeface="+mj-lt"/>
                <a:ea typeface="+mj-ea"/>
                <a:cs typeface="+mj-cs"/>
              </a:rPr>
              <a:t>Toplumumuzu</a:t>
            </a:r>
            <a:r>
              <a:rPr lang="en-US" sz="2100" b="1" cap="all" dirty="0">
                <a:solidFill>
                  <a:srgbClr val="92D050"/>
                </a:solidFill>
                <a:effectLst>
                  <a:outerShdw blurRad="50800" dist="63500" dir="2700000" algn="tl" rotWithShape="0">
                    <a:srgbClr val="000000">
                      <a:alpha val="48000"/>
                    </a:srgbClr>
                  </a:outerShdw>
                </a:effectLst>
                <a:latin typeface="+mj-lt"/>
                <a:ea typeface="+mj-ea"/>
                <a:cs typeface="+mj-cs"/>
              </a:rPr>
              <a:t> </a:t>
            </a:r>
            <a:r>
              <a:rPr lang="en-US" sz="2100" b="1" cap="all" dirty="0" err="1">
                <a:solidFill>
                  <a:srgbClr val="92D050"/>
                </a:solidFill>
                <a:effectLst>
                  <a:outerShdw blurRad="50800" dist="63500" dir="2700000" algn="tl" rotWithShape="0">
                    <a:srgbClr val="000000">
                      <a:alpha val="48000"/>
                    </a:srgbClr>
                  </a:outerShdw>
                </a:effectLst>
                <a:latin typeface="+mj-lt"/>
                <a:ea typeface="+mj-ea"/>
                <a:cs typeface="+mj-cs"/>
              </a:rPr>
              <a:t>İsrâftan</a:t>
            </a:r>
            <a:r>
              <a:rPr lang="en-US" sz="2100" b="1" cap="all" dirty="0">
                <a:solidFill>
                  <a:srgbClr val="92D050"/>
                </a:solidFill>
                <a:effectLst>
                  <a:outerShdw blurRad="50800" dist="63500" dir="2700000" algn="tl" rotWithShape="0">
                    <a:srgbClr val="000000">
                      <a:alpha val="48000"/>
                    </a:srgbClr>
                  </a:outerShdw>
                </a:effectLst>
                <a:latin typeface="+mj-lt"/>
                <a:ea typeface="+mj-ea"/>
                <a:cs typeface="+mj-cs"/>
              </a:rPr>
              <a:t> </a:t>
            </a:r>
            <a:r>
              <a:rPr lang="en-US" sz="2100" b="1" cap="all" dirty="0" err="1">
                <a:solidFill>
                  <a:srgbClr val="92D050"/>
                </a:solidFill>
                <a:effectLst>
                  <a:outerShdw blurRad="50800" dist="63500" dir="2700000" algn="tl" rotWithShape="0">
                    <a:srgbClr val="000000">
                      <a:alpha val="48000"/>
                    </a:srgbClr>
                  </a:outerShdw>
                </a:effectLst>
                <a:latin typeface="+mj-lt"/>
                <a:ea typeface="+mj-ea"/>
                <a:cs typeface="+mj-cs"/>
              </a:rPr>
              <a:t>Kurtulabilmek</a:t>
            </a:r>
            <a:r>
              <a:rPr lang="en-US" sz="2100" b="1" cap="all" dirty="0">
                <a:solidFill>
                  <a:srgbClr val="92D050"/>
                </a:solidFill>
                <a:effectLst>
                  <a:outerShdw blurRad="50800" dist="63500" dir="2700000" algn="tl" rotWithShape="0">
                    <a:srgbClr val="000000">
                      <a:alpha val="48000"/>
                    </a:srgbClr>
                  </a:outerShdw>
                </a:effectLst>
                <a:latin typeface="+mj-lt"/>
                <a:ea typeface="+mj-ea"/>
                <a:cs typeface="+mj-cs"/>
              </a:rPr>
              <a:t> </a:t>
            </a:r>
            <a:r>
              <a:rPr lang="en-US" sz="2100" b="1" cap="all" dirty="0" err="1">
                <a:solidFill>
                  <a:srgbClr val="92D050"/>
                </a:solidFill>
                <a:effectLst>
                  <a:outerShdw blurRad="50800" dist="63500" dir="2700000" algn="tl" rotWithShape="0">
                    <a:srgbClr val="000000">
                      <a:alpha val="48000"/>
                    </a:srgbClr>
                  </a:outerShdw>
                </a:effectLst>
                <a:latin typeface="+mj-lt"/>
                <a:ea typeface="+mj-ea"/>
                <a:cs typeface="+mj-cs"/>
              </a:rPr>
              <a:t>İçin</a:t>
            </a:r>
            <a:r>
              <a:rPr lang="en-US" sz="2100" b="1" cap="all" dirty="0">
                <a:solidFill>
                  <a:srgbClr val="92D050"/>
                </a:solidFill>
                <a:effectLst>
                  <a:outerShdw blurRad="50800" dist="63500" dir="2700000" algn="tl" rotWithShape="0">
                    <a:srgbClr val="000000">
                      <a:alpha val="48000"/>
                    </a:srgbClr>
                  </a:outerShdw>
                </a:effectLst>
                <a:latin typeface="+mj-lt"/>
                <a:ea typeface="+mj-ea"/>
                <a:cs typeface="+mj-cs"/>
              </a:rPr>
              <a:t> </a:t>
            </a:r>
            <a:r>
              <a:rPr lang="en-US" sz="2100" b="1" cap="all" dirty="0" err="1">
                <a:solidFill>
                  <a:srgbClr val="92D050"/>
                </a:solidFill>
                <a:effectLst>
                  <a:outerShdw blurRad="50800" dist="63500" dir="2700000" algn="tl" rotWithShape="0">
                    <a:srgbClr val="000000">
                      <a:alpha val="48000"/>
                    </a:srgbClr>
                  </a:outerShdw>
                </a:effectLst>
                <a:latin typeface="+mj-lt"/>
                <a:ea typeface="+mj-ea"/>
                <a:cs typeface="+mj-cs"/>
              </a:rPr>
              <a:t>Yapılacaklar</a:t>
            </a:r>
            <a:endParaRPr lang="en-US" sz="2100" b="1" cap="all" dirty="0">
              <a:solidFill>
                <a:srgbClr val="92D050"/>
              </a:solidFill>
              <a:effectLst>
                <a:outerShdw blurRad="50800" dist="63500" dir="2700000" algn="tl" rotWithShape="0">
                  <a:srgbClr val="000000">
                    <a:alpha val="48000"/>
                  </a:srgbClr>
                </a:outerShdw>
              </a:effectLst>
              <a:latin typeface="+mj-lt"/>
              <a:ea typeface="+mj-ea"/>
              <a:cs typeface="+mj-cs"/>
            </a:endParaRPr>
          </a:p>
          <a:p>
            <a:pPr defTabSz="914400">
              <a:lnSpc>
                <a:spcPct val="90000"/>
              </a:lnSpc>
              <a:spcBef>
                <a:spcPct val="0"/>
              </a:spcBef>
              <a:spcAft>
                <a:spcPts val="600"/>
              </a:spcAft>
            </a:pPr>
            <a:endParaRPr lang="en-US" sz="2100" b="1" cap="all" dirty="0">
              <a:effectLst>
                <a:outerShdw blurRad="50800" dist="63500" dir="2700000" algn="tl" rotWithShape="0">
                  <a:srgbClr val="000000">
                    <a:alpha val="48000"/>
                  </a:srgbClr>
                </a:outerShdw>
              </a:effectLst>
              <a:latin typeface="+mj-lt"/>
              <a:ea typeface="+mj-ea"/>
              <a:cs typeface="+mj-cs"/>
            </a:endParaRPr>
          </a:p>
        </p:txBody>
      </p:sp>
      <p:pic>
        <p:nvPicPr>
          <p:cNvPr id="8" name="Resim 7">
            <a:extLst>
              <a:ext uri="{FF2B5EF4-FFF2-40B4-BE49-F238E27FC236}">
                <a16:creationId xmlns:a16="http://schemas.microsoft.com/office/drawing/2014/main" id="{430CD7E8-58C5-4A7F-A40C-AFB09DE02D63}"/>
              </a:ext>
            </a:extLst>
          </p:cNvPr>
          <p:cNvPicPr>
            <a:picLocks noChangeAspect="1"/>
          </p:cNvPicPr>
          <p:nvPr/>
        </p:nvPicPr>
        <p:blipFill>
          <a:blip r:embed="rId3">
            <a:extLst>
              <a:ext uri="{28A0092B-C50C-407E-A947-70E740481C1C}">
                <a14:useLocalDpi xmlns:a14="http://schemas.microsoft.com/office/drawing/2010/main" val="0"/>
              </a:ext>
            </a:extLst>
          </a:blip>
          <a:srcRect t="9201" r="-2" b="-2"/>
          <a:stretch>
            <a:fillRect/>
          </a:stretch>
        </p:blipFill>
        <p:spPr>
          <a:xfrm>
            <a:off x="20" y="10"/>
            <a:ext cx="7552924"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5" name="Metin kutusu 4">
            <a:extLst>
              <a:ext uri="{FF2B5EF4-FFF2-40B4-BE49-F238E27FC236}">
                <a16:creationId xmlns:a16="http://schemas.microsoft.com/office/drawing/2014/main" id="{87B07E35-9039-4EC2-88D1-B3BC78B1DFDF}"/>
              </a:ext>
            </a:extLst>
          </p:cNvPr>
          <p:cNvSpPr txBox="1"/>
          <p:nvPr/>
        </p:nvSpPr>
        <p:spPr>
          <a:xfrm>
            <a:off x="7735076" y="1278295"/>
            <a:ext cx="4329403" cy="4407373"/>
          </a:xfrm>
          <a:prstGeom prst="rect">
            <a:avLst/>
          </a:prstGeom>
        </p:spPr>
        <p:txBody>
          <a:bodyPr vert="horz" lIns="91440" tIns="45720" rIns="91440" bIns="45720" rtlCol="0">
            <a:noAutofit/>
          </a:bodyPr>
          <a:lstStyle/>
          <a:p>
            <a:pPr marL="285750" indent="-228600" algn="just" defTabSz="914400">
              <a:lnSpc>
                <a:spcPct val="110000"/>
              </a:lnSpc>
              <a:spcBef>
                <a:spcPts val="600"/>
              </a:spcBef>
              <a:spcAft>
                <a:spcPts val="600"/>
              </a:spcAft>
              <a:buFont typeface="Arial" panose="020B0604020202020204" pitchFamily="34" charset="0"/>
              <a:buChar char="•"/>
            </a:pPr>
            <a:r>
              <a:rPr lang="en-US" sz="1400" dirty="0" err="1">
                <a:effectLst>
                  <a:outerShdw blurRad="50800" dist="38100" dir="2700000" algn="tl" rotWithShape="0">
                    <a:srgbClr val="000000">
                      <a:alpha val="48000"/>
                    </a:srgbClr>
                  </a:outerShdw>
                </a:effectLst>
              </a:rPr>
              <a:t>İsraf</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iyi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bir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eğitimle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fertlerdeki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mânevî</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ahlâkî</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millî</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değerlere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şuurlu</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bağlılık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mesuliyet</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hissinin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geliştirilmesi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ile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önlenir</a:t>
            </a:r>
            <a:r>
              <a:rPr lang="en-US" sz="1400" dirty="0">
                <a:effectLst>
                  <a:outerShdw blurRad="50800" dist="38100" dir="2700000" algn="tl" rotWithShape="0">
                    <a:srgbClr val="000000">
                      <a:alpha val="48000"/>
                    </a:srgbClr>
                  </a:outerShdw>
                </a:effectLst>
              </a:rPr>
              <a:t>. </a:t>
            </a:r>
          </a:p>
          <a:p>
            <a:pPr marL="285750" indent="-228600" algn="just" defTabSz="914400">
              <a:lnSpc>
                <a:spcPct val="110000"/>
              </a:lnSpc>
              <a:spcBef>
                <a:spcPts val="600"/>
              </a:spcBef>
              <a:spcAft>
                <a:spcPts val="600"/>
              </a:spcAft>
              <a:buFont typeface="Arial" panose="020B0604020202020204" pitchFamily="34" charset="0"/>
              <a:buChar char="•"/>
            </a:pPr>
            <a:r>
              <a:rPr lang="en-US" sz="1400" dirty="0">
                <a:effectLst>
                  <a:outerShdw blurRad="50800" dist="38100" dir="2700000" algn="tl" rotWithShape="0">
                    <a:srgbClr val="000000">
                      <a:alpha val="48000"/>
                    </a:srgbClr>
                  </a:outerShdw>
                </a:effectLst>
              </a:rPr>
              <a:t>Bu da </a:t>
            </a:r>
            <a:r>
              <a:rPr lang="en-US" sz="1400" dirty="0" err="1">
                <a:effectLst>
                  <a:outerShdw blurRad="50800" dist="38100" dir="2700000" algn="tl" rotWithShape="0">
                    <a:srgbClr val="000000">
                      <a:alpha val="48000"/>
                    </a:srgbClr>
                  </a:outerShdw>
                </a:effectLst>
              </a:rPr>
              <a:t>değer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hükümlerinin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bozulmasına</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meydan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verilmeyerek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bunları</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insanların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gönüllerine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nakşederek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sağlanabilir</a:t>
            </a:r>
            <a:r>
              <a:rPr lang="en-US" sz="1400" dirty="0">
                <a:effectLst>
                  <a:outerShdw blurRad="50800" dist="38100" dir="2700000" algn="tl" rotWithShape="0">
                    <a:srgbClr val="000000">
                      <a:alpha val="48000"/>
                    </a:srgbClr>
                  </a:outerShdw>
                </a:effectLst>
              </a:rPr>
              <a:t>. </a:t>
            </a:r>
          </a:p>
          <a:p>
            <a:pPr marL="285750" indent="-228600" algn="just" defTabSz="914400">
              <a:lnSpc>
                <a:spcPct val="110000"/>
              </a:lnSpc>
              <a:spcBef>
                <a:spcPts val="600"/>
              </a:spcBef>
              <a:spcAft>
                <a:spcPts val="600"/>
              </a:spcAft>
              <a:buFont typeface="Arial" panose="020B0604020202020204" pitchFamily="34" charset="0"/>
              <a:buChar char="•"/>
            </a:pPr>
            <a:r>
              <a:rPr lang="en-US" sz="1400" dirty="0" err="1">
                <a:effectLst>
                  <a:outerShdw blurRad="50800" dist="38100" dir="2700000" algn="tl" rotWithShape="0">
                    <a:srgbClr val="000000">
                      <a:alpha val="48000"/>
                    </a:srgbClr>
                  </a:outerShdw>
                </a:effectLst>
              </a:rPr>
              <a:t>Meselâ</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ekmeği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aziz</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bir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nîmet</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olarak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değerlendiren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bir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insanla</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onu</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yalnızca</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bir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gıdâ</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maddesi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olarak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gören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diğer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bir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insanın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ekmeği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israf</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etmemek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yolundaki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gayretleri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hassasiyetleri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çok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farklı</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olacaktır</a:t>
            </a:r>
            <a:r>
              <a:rPr lang="en-US" sz="1400" dirty="0">
                <a:effectLst>
                  <a:outerShdw blurRad="50800" dist="38100" dir="2700000" algn="tl" rotWithShape="0">
                    <a:srgbClr val="000000">
                      <a:alpha val="48000"/>
                    </a:srgbClr>
                  </a:outerShdw>
                </a:effectLst>
              </a:rPr>
              <a:t>. </a:t>
            </a:r>
          </a:p>
          <a:p>
            <a:pPr marL="285750" indent="-228600" algn="just" defTabSz="914400">
              <a:lnSpc>
                <a:spcPct val="110000"/>
              </a:lnSpc>
              <a:spcBef>
                <a:spcPts val="600"/>
              </a:spcBef>
              <a:spcAft>
                <a:spcPts val="600"/>
              </a:spcAft>
              <a:buFont typeface="Arial" panose="020B0604020202020204" pitchFamily="34" charset="0"/>
              <a:buChar char="•"/>
            </a:pPr>
            <a:r>
              <a:rPr lang="en-US" sz="1400" dirty="0" err="1">
                <a:effectLst>
                  <a:outerShdw blurRad="50800" dist="38100" dir="2700000" algn="tl" rotWithShape="0">
                    <a:srgbClr val="000000">
                      <a:alpha val="48000"/>
                    </a:srgbClr>
                  </a:outerShdw>
                </a:effectLst>
              </a:rPr>
              <a:t>Türk-İslâm</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kültürünün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temel</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vasıflarından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olan</a:t>
            </a:r>
            <a:r>
              <a:rPr lang="en-US" sz="1400" dirty="0">
                <a:effectLst>
                  <a:outerShdw blurRad="50800" dist="38100" dir="2700000" algn="tl" rotWithShape="0">
                    <a:srgbClr val="000000">
                      <a:alpha val="48000"/>
                    </a:srgbClr>
                  </a:outerShdw>
                </a:effectLst>
              </a:rPr>
              <a:t> her </a:t>
            </a:r>
            <a:r>
              <a:rPr lang="en-US" sz="1400" dirty="0" err="1">
                <a:effectLst>
                  <a:outerShdw blurRad="50800" dist="38100" dir="2700000" algn="tl" rotWithShape="0">
                    <a:srgbClr val="000000">
                      <a:alpha val="48000"/>
                    </a:srgbClr>
                  </a:outerShdw>
                </a:effectLst>
              </a:rPr>
              <a:t>imkân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varlık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fırsatın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Allah’ın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bahşettiği</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aziz</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nîmetler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olduğu</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inancının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ayakta</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tutulması</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Türkiye’de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israfı</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önlemenin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en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kestirme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ve</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en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sağlam</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yolu</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olarak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görülmektedir</a:t>
            </a:r>
            <a:r>
              <a:rPr lang="en-US" sz="1400" dirty="0">
                <a:effectLst>
                  <a:outerShdw blurRad="50800" dist="38100" dir="2700000" algn="tl" rotWithShape="0">
                    <a:srgbClr val="000000">
                      <a:alpha val="48000"/>
                    </a:srgbClr>
                  </a:outerShdw>
                </a:effectLst>
              </a:rPr>
              <a:t>. </a:t>
            </a:r>
          </a:p>
          <a:p>
            <a:pPr marL="285750" indent="-228600" algn="just" defTabSz="914400">
              <a:lnSpc>
                <a:spcPct val="110000"/>
              </a:lnSpc>
              <a:spcBef>
                <a:spcPts val="600"/>
              </a:spcBef>
              <a:spcAft>
                <a:spcPts val="600"/>
              </a:spcAft>
              <a:buFont typeface="Arial" panose="020B0604020202020204" pitchFamily="34" charset="0"/>
              <a:buChar char="•"/>
            </a:pPr>
            <a:r>
              <a:rPr lang="en-US" sz="1400" dirty="0" err="1">
                <a:effectLst>
                  <a:outerShdw blurRad="50800" dist="38100" dir="2700000" algn="tl" rotWithShape="0">
                    <a:srgbClr val="000000">
                      <a:alpha val="48000"/>
                    </a:srgbClr>
                  </a:outerShdw>
                </a:effectLst>
              </a:rPr>
              <a:t>İnsanlar</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bu</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şuura</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vardıkları</a:t>
            </a:r>
            <a:r>
              <a:rPr lang="en-US" sz="1400" dirty="0">
                <a:effectLst>
                  <a:outerShdw blurRad="50800" dist="38100" dir="2700000" algn="tl" rotWithShape="0">
                    <a:srgbClr val="000000">
                      <a:alpha val="48000"/>
                    </a:srgbClr>
                  </a:outerShdw>
                </a:effectLst>
              </a:rPr>
              <a:t> zaman </a:t>
            </a:r>
            <a:r>
              <a:rPr lang="en-US" sz="1400" dirty="0" err="1">
                <a:effectLst>
                  <a:outerShdw blurRad="50800" dist="38100" dir="2700000" algn="tl" rotWithShape="0">
                    <a:srgbClr val="000000">
                      <a:alpha val="48000"/>
                    </a:srgbClr>
                  </a:outerShdw>
                </a:effectLst>
              </a:rPr>
              <a:t>ekonomik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hayat</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daha</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düzelecek</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insanlarımızın</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yaşama</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standardı</a:t>
            </a:r>
            <a:r>
              <a:rPr lang="en-US" sz="1400" dirty="0">
                <a:effectLst>
                  <a:outerShdw blurRad="50800" dist="38100" dir="2700000" algn="tl" rotWithShape="0">
                    <a:srgbClr val="000000">
                      <a:alpha val="48000"/>
                    </a:srgbClr>
                  </a:outerShdw>
                </a:effectLst>
              </a:rPr>
              <a:t> </a:t>
            </a:r>
            <a:r>
              <a:rPr lang="en-US" sz="1400" dirty="0" err="1">
                <a:effectLst>
                  <a:outerShdw blurRad="50800" dist="38100" dir="2700000" algn="tl" rotWithShape="0">
                    <a:srgbClr val="000000">
                      <a:alpha val="48000"/>
                    </a:srgbClr>
                  </a:outerShdw>
                </a:effectLst>
              </a:rPr>
              <a:t>daha</a:t>
            </a:r>
            <a:r>
              <a:rPr lang="en-US" sz="1400" dirty="0">
                <a:effectLst>
                  <a:outerShdw blurRad="50800" dist="38100" dir="2700000" algn="tl" rotWithShape="0">
                    <a:srgbClr val="000000">
                      <a:alpha val="48000"/>
                    </a:srgbClr>
                  </a:outerShdw>
                </a:effectLst>
              </a:rPr>
              <a:t> da </a:t>
            </a:r>
            <a:r>
              <a:rPr lang="en-US" sz="1400" dirty="0" err="1">
                <a:effectLst>
                  <a:outerShdw blurRad="50800" dist="38100" dir="2700000" algn="tl" rotWithShape="0">
                    <a:srgbClr val="000000">
                      <a:alpha val="48000"/>
                    </a:srgbClr>
                  </a:outerShdw>
                </a:effectLst>
              </a:rPr>
              <a:t>yükselecektir</a:t>
            </a:r>
            <a:r>
              <a:rPr lang="en-US" sz="1400" dirty="0">
                <a:effectLst>
                  <a:outerShdw blurRad="50800" dist="38100" dir="2700000" algn="tl" rotWithShape="0">
                    <a:srgbClr val="000000">
                      <a:alpha val="48000"/>
                    </a:srgbClr>
                  </a:outerShdw>
                </a:effectLst>
              </a:rPr>
              <a:t>. </a:t>
            </a:r>
          </a:p>
        </p:txBody>
      </p:sp>
      <p:cxnSp>
        <p:nvCxnSpPr>
          <p:cNvPr id="14" name="Straight Connector 13">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06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2381C05A-1EFE-4C85-BC7B-3F45A50C7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0" y="821101"/>
            <a:ext cx="5400000" cy="540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3" name="Metin kutusu 4">
            <a:extLst>
              <a:ext uri="{FF2B5EF4-FFF2-40B4-BE49-F238E27FC236}">
                <a16:creationId xmlns:a16="http://schemas.microsoft.com/office/drawing/2014/main" id="{DDFED9E0-9A17-8AD0-58E6-E3A3E116A053}"/>
              </a:ext>
            </a:extLst>
          </p:cNvPr>
          <p:cNvGraphicFramePr/>
          <p:nvPr/>
        </p:nvGraphicFramePr>
        <p:xfrm>
          <a:off x="5668941" y="1012722"/>
          <a:ext cx="6096000"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55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n@rincem\Desktop\konu_buyuk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341" y="347713"/>
            <a:ext cx="8252886" cy="618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çerik Yer Tutucusu 1"/>
          <p:cNvSpPr txBox="1">
            <a:spLocks/>
          </p:cNvSpPr>
          <p:nvPr/>
        </p:nvSpPr>
        <p:spPr>
          <a:xfrm>
            <a:off x="608773" y="357339"/>
            <a:ext cx="2721568" cy="6143324"/>
          </a:xfrm>
          <a:prstGeom prst="rect">
            <a:avLst/>
          </a:prstGeom>
          <a:solidFill>
            <a:schemeClr val="bg1">
              <a:alpha val="50000"/>
            </a:schemeClr>
          </a:solidFill>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tr-TR" sz="2300" b="1" i="1" dirty="0">
                <a:solidFill>
                  <a:srgbClr val="00B0F0"/>
                </a:solidFill>
              </a:rPr>
              <a:t>Bu resmi asla unutmayın ve lütfen sahip olduklarınızın kıymetini bilin, israf etmeyin...</a:t>
            </a:r>
          </a:p>
          <a:p>
            <a:pPr marL="0" indent="0">
              <a:buNone/>
            </a:pPr>
            <a:endParaRPr lang="tr-TR" sz="2300" b="1" i="1" dirty="0">
              <a:solidFill>
                <a:srgbClr val="00B0F0"/>
              </a:solidFill>
            </a:endParaRPr>
          </a:p>
          <a:p>
            <a:pPr marL="0" indent="0">
              <a:buNone/>
            </a:pPr>
            <a:endParaRPr lang="tr-TR" sz="2300" b="1" i="1" dirty="0">
              <a:solidFill>
                <a:srgbClr val="00B0F0"/>
              </a:solidFill>
            </a:endParaRPr>
          </a:p>
          <a:p>
            <a:pPr marL="0" indent="0">
              <a:buNone/>
            </a:pPr>
            <a:endParaRPr lang="tr-TR" sz="2300" b="1" i="1" dirty="0">
              <a:solidFill>
                <a:srgbClr val="00B0F0"/>
              </a:solidFill>
            </a:endParaRPr>
          </a:p>
          <a:p>
            <a:pPr marL="0" indent="0">
              <a:buNone/>
            </a:pPr>
            <a:endParaRPr lang="tr-TR" sz="2300" b="1" i="1" dirty="0">
              <a:solidFill>
                <a:srgbClr val="00B0F0"/>
              </a:solidFill>
            </a:endParaRPr>
          </a:p>
          <a:p>
            <a:pPr marL="0" indent="0">
              <a:buNone/>
            </a:pPr>
            <a:endParaRPr lang="tr-TR" sz="2300" b="1" i="1" dirty="0">
              <a:solidFill>
                <a:srgbClr val="00B0F0"/>
              </a:solidFill>
            </a:endParaRPr>
          </a:p>
          <a:p>
            <a:pPr marL="0" indent="0">
              <a:buNone/>
            </a:pPr>
            <a:endParaRPr lang="tr-TR" sz="2300" b="1" i="1" dirty="0">
              <a:solidFill>
                <a:srgbClr val="00B0F0"/>
              </a:solidFill>
            </a:endParaRPr>
          </a:p>
          <a:p>
            <a:pPr marL="0" indent="0">
              <a:buNone/>
            </a:pPr>
            <a:endParaRPr lang="tr-TR" sz="2300" b="1" i="1" dirty="0">
              <a:solidFill>
                <a:srgbClr val="00B0F0"/>
              </a:solidFill>
            </a:endParaRPr>
          </a:p>
          <a:p>
            <a:pPr marL="0" indent="0">
              <a:buNone/>
            </a:pPr>
            <a:endParaRPr lang="tr-TR" sz="2300" b="1" i="1" dirty="0">
              <a:solidFill>
                <a:srgbClr val="00B0F0"/>
              </a:solidFill>
            </a:endParaRPr>
          </a:p>
        </p:txBody>
      </p:sp>
      <p:pic>
        <p:nvPicPr>
          <p:cNvPr id="2052" name="Picture 4" descr="water and faucet / cartoon vector and illustration, hand drawn style,  isolated on white background. Stock Vector | Adobe Stock">
            <a:extLst>
              <a:ext uri="{FF2B5EF4-FFF2-40B4-BE49-F238E27FC236}">
                <a16:creationId xmlns:a16="http://schemas.microsoft.com/office/drawing/2014/main" id="{73342BF0-5058-50A3-F60F-F7A943FF4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25" r="4592"/>
          <a:stretch/>
        </p:blipFill>
        <p:spPr bwMode="auto">
          <a:xfrm>
            <a:off x="1156222" y="3053397"/>
            <a:ext cx="162667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metin, grafik tasarım, grafik, yazı tipi içeren bir resim&#10;&#10;Yapay zeka tarafından oluşturulmuş içerik yanlış olabilir.">
            <a:extLst>
              <a:ext uri="{FF2B5EF4-FFF2-40B4-BE49-F238E27FC236}">
                <a16:creationId xmlns:a16="http://schemas.microsoft.com/office/drawing/2014/main" id="{06CEB279-AA49-C562-5555-60EED7D9FC7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542231" y="313352"/>
            <a:ext cx="5097692" cy="4781161"/>
          </a:xfrm>
          <a:prstGeom prst="rect">
            <a:avLst/>
          </a:prstGeom>
        </p:spPr>
      </p:pic>
      <p:sp>
        <p:nvSpPr>
          <p:cNvPr id="2" name="Dikdörtgen 1"/>
          <p:cNvSpPr/>
          <p:nvPr/>
        </p:nvSpPr>
        <p:spPr>
          <a:xfrm>
            <a:off x="3043077" y="4873984"/>
            <a:ext cx="6096000" cy="800219"/>
          </a:xfrm>
          <a:prstGeom prst="rect">
            <a:avLst/>
          </a:prstGeom>
        </p:spPr>
        <p:txBody>
          <a:bodyPr>
            <a:spAutoFit/>
          </a:bodyPr>
          <a:lstStyle/>
          <a:p>
            <a:pPr algn="ctr"/>
            <a:r>
              <a:rPr lang="tr-TR" sz="2300" b="1" i="1" dirty="0">
                <a:solidFill>
                  <a:srgbClr val="00B0F0"/>
                </a:solidFill>
              </a:rPr>
              <a:t>İlginiz için </a:t>
            </a:r>
          </a:p>
          <a:p>
            <a:pPr algn="ctr"/>
            <a:r>
              <a:rPr lang="tr-TR" sz="2300" b="1" i="1" dirty="0">
                <a:solidFill>
                  <a:srgbClr val="00B0F0"/>
                </a:solidFill>
              </a:rPr>
              <a:t>teşekkür ederiz…</a:t>
            </a:r>
          </a:p>
        </p:txBody>
      </p:sp>
    </p:spTree>
    <p:extLst>
      <p:ext uri="{BB962C8B-B14F-4D97-AF65-F5344CB8AC3E}">
        <p14:creationId xmlns:p14="http://schemas.microsoft.com/office/powerpoint/2010/main" val="213256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3CCD3-4794-0E92-DA55-E59311634F08}"/>
              </a:ext>
            </a:extLst>
          </p:cNvPr>
          <p:cNvSpPr>
            <a:spLocks noGrp="1"/>
          </p:cNvSpPr>
          <p:nvPr>
            <p:ph type="ctrTitle"/>
          </p:nvPr>
        </p:nvSpPr>
        <p:spPr>
          <a:xfrm>
            <a:off x="6204854" y="212589"/>
            <a:ext cx="5334001" cy="636497"/>
          </a:xfrm>
        </p:spPr>
        <p:txBody>
          <a:bodyPr>
            <a:normAutofit/>
          </a:bodyPr>
          <a:lstStyle/>
          <a:p>
            <a:r>
              <a:rPr lang="tr-TR" sz="3400" dirty="0" err="1">
                <a:solidFill>
                  <a:srgbClr val="92D050"/>
                </a:solidFill>
              </a:rPr>
              <a:t>İsrÂf</a:t>
            </a:r>
            <a:r>
              <a:rPr lang="tr-TR" sz="3400" dirty="0">
                <a:solidFill>
                  <a:srgbClr val="92D050"/>
                </a:solidFill>
              </a:rPr>
              <a:t> Nedir?</a:t>
            </a:r>
          </a:p>
        </p:txBody>
      </p:sp>
      <p:graphicFrame>
        <p:nvGraphicFramePr>
          <p:cNvPr id="9" name="Metin kutusu 3">
            <a:extLst>
              <a:ext uri="{FF2B5EF4-FFF2-40B4-BE49-F238E27FC236}">
                <a16:creationId xmlns:a16="http://schemas.microsoft.com/office/drawing/2014/main" id="{807AF6F3-4034-0C09-EDA0-4D319F9A1C2C}"/>
              </a:ext>
            </a:extLst>
          </p:cNvPr>
          <p:cNvGraphicFramePr/>
          <p:nvPr>
            <p:extLst>
              <p:ext uri="{D42A27DB-BD31-4B8C-83A1-F6EECF244321}">
                <p14:modId xmlns:p14="http://schemas.microsoft.com/office/powerpoint/2010/main" val="3215708846"/>
              </p:ext>
            </p:extLst>
          </p:nvPr>
        </p:nvGraphicFramePr>
        <p:xfrm>
          <a:off x="5747657" y="953738"/>
          <a:ext cx="6130212" cy="5586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descr="dış mekan, atık konteyneri, bidon, ağaç içeren bir resim&#10;&#10;Yapay zeka tarafından oluşturulmuş içerik yanlış olabilir.">
            <a:extLst>
              <a:ext uri="{FF2B5EF4-FFF2-40B4-BE49-F238E27FC236}">
                <a16:creationId xmlns:a16="http://schemas.microsoft.com/office/drawing/2014/main" id="{3409C913-2B76-A8BE-5362-11968730BD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378" y="1133475"/>
            <a:ext cx="4562475" cy="4591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645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3CCD3-4794-0E92-DA55-E59311634F08}"/>
              </a:ext>
            </a:extLst>
          </p:cNvPr>
          <p:cNvSpPr>
            <a:spLocks noGrp="1"/>
          </p:cNvSpPr>
          <p:nvPr>
            <p:ph type="ctrTitle"/>
          </p:nvPr>
        </p:nvSpPr>
        <p:spPr>
          <a:xfrm>
            <a:off x="9039868" y="0"/>
            <a:ext cx="1645178" cy="1326321"/>
          </a:xfrm>
        </p:spPr>
        <p:txBody>
          <a:bodyPr vert="horz" lIns="91440" tIns="45720" rIns="91440" bIns="45720" rtlCol="0" anchor="ctr">
            <a:normAutofit/>
          </a:bodyPr>
          <a:lstStyle/>
          <a:p>
            <a:pPr algn="l"/>
            <a:r>
              <a:rPr lang="en-US" sz="3400" dirty="0" err="1">
                <a:solidFill>
                  <a:srgbClr val="92D050"/>
                </a:solidFill>
              </a:rPr>
              <a:t>İsrÂf</a:t>
            </a:r>
            <a:endParaRPr lang="en-US" sz="3400" dirty="0">
              <a:solidFill>
                <a:srgbClr val="92D050"/>
              </a:solidFill>
            </a:endParaRPr>
          </a:p>
        </p:txBody>
      </p:sp>
      <p:pic>
        <p:nvPicPr>
          <p:cNvPr id="7" name="Resim 6">
            <a:extLst>
              <a:ext uri="{FF2B5EF4-FFF2-40B4-BE49-F238E27FC236}">
                <a16:creationId xmlns:a16="http://schemas.microsoft.com/office/drawing/2014/main" id="{DC46C391-15EC-484C-8490-5989DFA07403}"/>
              </a:ext>
            </a:extLst>
          </p:cNvPr>
          <p:cNvPicPr>
            <a:picLocks noChangeAspect="1"/>
          </p:cNvPicPr>
          <p:nvPr/>
        </p:nvPicPr>
        <p:blipFill>
          <a:blip r:embed="rId3">
            <a:extLst>
              <a:ext uri="{28A0092B-C50C-407E-A947-70E740481C1C}">
                <a14:useLocalDpi xmlns:a14="http://schemas.microsoft.com/office/drawing/2010/main" val="0"/>
              </a:ext>
            </a:extLst>
          </a:blip>
          <a:srcRect t="9201" r="-2" b="-2"/>
          <a:stretch>
            <a:fillRect/>
          </a:stretch>
        </p:blipFill>
        <p:spPr>
          <a:xfrm>
            <a:off x="20" y="10"/>
            <a:ext cx="7552924"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4" name="Metin kutusu 3">
            <a:extLst>
              <a:ext uri="{FF2B5EF4-FFF2-40B4-BE49-F238E27FC236}">
                <a16:creationId xmlns:a16="http://schemas.microsoft.com/office/drawing/2014/main" id="{2E26C552-5626-42A6-A932-FA4809A75D74}"/>
              </a:ext>
            </a:extLst>
          </p:cNvPr>
          <p:cNvSpPr txBox="1"/>
          <p:nvPr/>
        </p:nvSpPr>
        <p:spPr>
          <a:xfrm>
            <a:off x="7716416" y="1101012"/>
            <a:ext cx="4152122" cy="4189444"/>
          </a:xfrm>
          <a:prstGeom prst="rect">
            <a:avLst/>
          </a:prstGeom>
        </p:spPr>
        <p:txBody>
          <a:bodyPr vert="horz" lIns="91440" tIns="45720" rIns="91440" bIns="45720" rtlCol="0">
            <a:noAutofit/>
          </a:bodyPr>
          <a:lstStyle/>
          <a:p>
            <a:pPr marL="285750" indent="-228600" algn="just" defTabSz="9144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Her </a:t>
            </a:r>
            <a:r>
              <a:rPr lang="en-US" sz="1500" dirty="0" err="1">
                <a:effectLst>
                  <a:outerShdw blurRad="50800" dist="38100" dir="2700000" algn="tl" rotWithShape="0">
                    <a:srgbClr val="000000">
                      <a:alpha val="48000"/>
                    </a:srgbClr>
                  </a:outerShdw>
                </a:effectLst>
              </a:rPr>
              <a:t>ülkenin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iktisâdi</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buhranlarının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temelinde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israf</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yatar</a:t>
            </a:r>
            <a:r>
              <a:rPr lang="en-US" sz="1500" dirty="0">
                <a:effectLst>
                  <a:outerShdw blurRad="50800" dist="38100" dir="2700000" algn="tl" rotWithShape="0">
                    <a:srgbClr val="000000">
                      <a:alpha val="48000"/>
                    </a:srgbClr>
                  </a:outerShdw>
                </a:effectLst>
              </a:rPr>
              <a:t>. </a:t>
            </a:r>
          </a:p>
          <a:p>
            <a:pPr marL="285750" indent="-228600" algn="just" defTabSz="914400">
              <a:lnSpc>
                <a:spcPct val="110000"/>
              </a:lnSpc>
              <a:spcAft>
                <a:spcPts val="600"/>
              </a:spcAft>
              <a:buFont typeface="Arial" panose="020B0604020202020204" pitchFamily="34" charset="0"/>
              <a:buChar char="•"/>
            </a:pPr>
            <a:endParaRPr lang="en-US" sz="1500" dirty="0">
              <a:effectLst>
                <a:outerShdw blurRad="50800" dist="38100" dir="2700000" algn="tl" rotWithShape="0">
                  <a:srgbClr val="000000">
                    <a:alpha val="48000"/>
                  </a:srgbClr>
                </a:outerShdw>
              </a:effectLst>
            </a:endParaRPr>
          </a:p>
          <a:p>
            <a:pPr marL="285750" indent="-228600" algn="just" defTabSz="914400">
              <a:lnSpc>
                <a:spcPct val="110000"/>
              </a:lnSpc>
              <a:spcAft>
                <a:spcPts val="600"/>
              </a:spcAft>
              <a:buFont typeface="Arial" panose="020B0604020202020204" pitchFamily="34" charset="0"/>
              <a:buChar char="•"/>
            </a:pPr>
            <a:r>
              <a:rPr lang="en-US" sz="1500" dirty="0" err="1">
                <a:effectLst>
                  <a:outerShdw blurRad="50800" dist="38100" dir="2700000" algn="tl" rotWithShape="0">
                    <a:srgbClr val="000000">
                      <a:alpha val="48000"/>
                    </a:srgbClr>
                  </a:outerShdw>
                </a:effectLst>
              </a:rPr>
              <a:t>Bugün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fertlerde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özel</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ve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kamu</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kuruluşlarında</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ve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hayâtın</a:t>
            </a:r>
            <a:r>
              <a:rPr lang="en-US" sz="1500" dirty="0">
                <a:effectLst>
                  <a:outerShdw blurRad="50800" dist="38100" dir="2700000" algn="tl" rotWithShape="0">
                    <a:srgbClr val="000000">
                      <a:alpha val="48000"/>
                    </a:srgbClr>
                  </a:outerShdw>
                </a:effectLst>
              </a:rPr>
              <a:t> her </a:t>
            </a:r>
            <a:r>
              <a:rPr lang="en-US" sz="1500" dirty="0" err="1">
                <a:effectLst>
                  <a:outerShdw blurRad="50800" dist="38100" dir="2700000" algn="tl" rotWithShape="0">
                    <a:srgbClr val="000000">
                      <a:alpha val="48000"/>
                    </a:srgbClr>
                  </a:outerShdw>
                </a:effectLst>
              </a:rPr>
              <a:t>safhasında</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salgın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bir</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hastalık</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hâline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gelen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israf</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cömertlik</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ve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görgü</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değil</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aksine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görgüsüzlük</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nîmete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karşı</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nankörlük</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haddini</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aşmak</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ve</a:t>
            </a:r>
            <a:r>
              <a:rPr lang="en-US" sz="1500" dirty="0">
                <a:effectLst>
                  <a:outerShdw blurRad="50800" dist="38100" dir="2700000" algn="tl" rotWithShape="0">
                    <a:srgbClr val="000000">
                      <a:alpha val="48000"/>
                    </a:srgbClr>
                  </a:outerShdw>
                </a:effectLst>
              </a:rPr>
              <a:t> her </a:t>
            </a:r>
            <a:r>
              <a:rPr lang="en-US" sz="1500" dirty="0" err="1">
                <a:effectLst>
                  <a:outerShdw blurRad="50800" dist="38100" dir="2700000" algn="tl" rotWithShape="0">
                    <a:srgbClr val="000000">
                      <a:alpha val="48000"/>
                    </a:srgbClr>
                  </a:outerShdw>
                </a:effectLst>
              </a:rPr>
              <a:t>türlü</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eşyâ</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ve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gıdâ</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maddesini</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lüzumsuz</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kullanmaktır</a:t>
            </a:r>
            <a:r>
              <a:rPr lang="en-US" sz="1500" dirty="0">
                <a:effectLst>
                  <a:outerShdw blurRad="50800" dist="38100" dir="2700000" algn="tl" rotWithShape="0">
                    <a:srgbClr val="000000">
                      <a:alpha val="48000"/>
                    </a:srgbClr>
                  </a:outerShdw>
                </a:effectLst>
              </a:rPr>
              <a:t>.</a:t>
            </a:r>
          </a:p>
          <a:p>
            <a:pPr marL="285750" indent="-228600" algn="just" defTabSz="914400">
              <a:lnSpc>
                <a:spcPct val="110000"/>
              </a:lnSpc>
              <a:spcAft>
                <a:spcPts val="600"/>
              </a:spcAft>
              <a:buFont typeface="Arial" panose="020B0604020202020204" pitchFamily="34" charset="0"/>
              <a:buChar char="•"/>
            </a:pPr>
            <a:endParaRPr lang="en-US" sz="1500" dirty="0">
              <a:effectLst>
                <a:outerShdw blurRad="50800" dist="38100" dir="2700000" algn="tl" rotWithShape="0">
                  <a:srgbClr val="000000">
                    <a:alpha val="48000"/>
                  </a:srgbClr>
                </a:outerShdw>
              </a:effectLst>
            </a:endParaRPr>
          </a:p>
          <a:p>
            <a:pPr marL="285750" indent="-228600" algn="just" defTabSz="914400">
              <a:lnSpc>
                <a:spcPct val="110000"/>
              </a:lnSpc>
              <a:spcAft>
                <a:spcPts val="600"/>
              </a:spcAft>
              <a:buFont typeface="Arial" panose="020B0604020202020204" pitchFamily="34" charset="0"/>
              <a:buChar char="•"/>
            </a:pPr>
            <a:r>
              <a:rPr lang="en-US" sz="1500" dirty="0" err="1">
                <a:effectLst>
                  <a:outerShdw blurRad="50800" dist="38100" dir="2700000" algn="tl" rotWithShape="0">
                    <a:srgbClr val="000000">
                      <a:alpha val="48000"/>
                    </a:srgbClr>
                  </a:outerShdw>
                </a:effectLst>
              </a:rPr>
              <a:t>Dünyânın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tanınmış</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ekonomistleri</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artık</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refah</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devrinin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kapandığını</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devletlerin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kuruluşların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ve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fertlerin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azamî</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tasarruf</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ve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israftan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sakınma</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prensibinin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ekonominin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temeli</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olduğunu</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bu</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kâideye</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riâyet</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etmeyen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ülkelerin</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er</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geç</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iktisâdi</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buhrana</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sürükleneceklerini</a:t>
            </a:r>
            <a:r>
              <a:rPr lang="en-US" sz="1500" dirty="0">
                <a:effectLst>
                  <a:outerShdw blurRad="50800" dist="38100" dir="2700000" algn="tl" rotWithShape="0">
                    <a:srgbClr val="000000">
                      <a:alpha val="48000"/>
                    </a:srgbClr>
                  </a:outerShdw>
                </a:effectLst>
              </a:rPr>
              <a:t> </a:t>
            </a:r>
            <a:r>
              <a:rPr lang="en-US" sz="1500" dirty="0" err="1">
                <a:effectLst>
                  <a:outerShdw blurRad="50800" dist="38100" dir="2700000" algn="tl" rotWithShape="0">
                    <a:srgbClr val="000000">
                      <a:alpha val="48000"/>
                    </a:srgbClr>
                  </a:outerShdw>
                </a:effectLst>
              </a:rPr>
              <a:t>açıklamışlardır</a:t>
            </a:r>
            <a:r>
              <a:rPr lang="en-US" sz="1500" dirty="0">
                <a:effectLst>
                  <a:outerShdw blurRad="50800" dist="38100" dir="2700000" algn="tl" rotWithShape="0">
                    <a:srgbClr val="000000">
                      <a:alpha val="48000"/>
                    </a:srgbClr>
                  </a:outerShdw>
                </a:effectLst>
              </a:rPr>
              <a:t>.</a:t>
            </a:r>
          </a:p>
        </p:txBody>
      </p:sp>
      <p:cxnSp>
        <p:nvCxnSpPr>
          <p:cNvPr id="14" name="Straight Connector 11">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06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3CCD3-4794-0E92-DA55-E59311634F08}"/>
              </a:ext>
            </a:extLst>
          </p:cNvPr>
          <p:cNvSpPr>
            <a:spLocks noGrp="1"/>
          </p:cNvSpPr>
          <p:nvPr>
            <p:ph type="ctrTitle"/>
          </p:nvPr>
        </p:nvSpPr>
        <p:spPr>
          <a:xfrm>
            <a:off x="4952836" y="356538"/>
            <a:ext cx="5334001" cy="783771"/>
          </a:xfrm>
        </p:spPr>
        <p:txBody>
          <a:bodyPr>
            <a:normAutofit/>
          </a:bodyPr>
          <a:lstStyle/>
          <a:p>
            <a:r>
              <a:rPr lang="tr-TR" sz="3400" dirty="0" err="1">
                <a:solidFill>
                  <a:srgbClr val="92D050"/>
                </a:solidFill>
              </a:rPr>
              <a:t>İsrÂf</a:t>
            </a:r>
            <a:endParaRPr lang="tr-TR" sz="3400" dirty="0">
              <a:solidFill>
                <a:srgbClr val="92D050"/>
              </a:solidFill>
            </a:endParaRPr>
          </a:p>
        </p:txBody>
      </p:sp>
      <p:pic>
        <p:nvPicPr>
          <p:cNvPr id="3" name="Resim 2"/>
          <p:cNvPicPr>
            <a:picLocks noChangeAspect="1"/>
          </p:cNvPicPr>
          <p:nvPr/>
        </p:nvPicPr>
        <p:blipFill>
          <a:blip r:embed="rId2"/>
          <a:stretch>
            <a:fillRect/>
          </a:stretch>
        </p:blipFill>
        <p:spPr>
          <a:xfrm>
            <a:off x="532678" y="356538"/>
            <a:ext cx="3400900" cy="6077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6" name="Metin kutusu 3">
            <a:extLst>
              <a:ext uri="{FF2B5EF4-FFF2-40B4-BE49-F238E27FC236}">
                <a16:creationId xmlns:a16="http://schemas.microsoft.com/office/drawing/2014/main" id="{9E061C57-DAE4-7C01-40DA-8677EDD97F8A}"/>
              </a:ext>
            </a:extLst>
          </p:cNvPr>
          <p:cNvGraphicFramePr/>
          <p:nvPr>
            <p:extLst>
              <p:ext uri="{D42A27DB-BD31-4B8C-83A1-F6EECF244321}">
                <p14:modId xmlns:p14="http://schemas.microsoft.com/office/powerpoint/2010/main" val="3999813525"/>
              </p:ext>
            </p:extLst>
          </p:nvPr>
        </p:nvGraphicFramePr>
        <p:xfrm>
          <a:off x="4394717" y="1362269"/>
          <a:ext cx="7389845" cy="5072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1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99A5F486-16EE-4C69-A04E-2F00BC54FE91}"/>
              </a:ext>
            </a:extLst>
          </p:cNvPr>
          <p:cNvSpPr>
            <a:spLocks noGrp="1"/>
          </p:cNvSpPr>
          <p:nvPr>
            <p:ph type="title"/>
          </p:nvPr>
        </p:nvSpPr>
        <p:spPr>
          <a:xfrm>
            <a:off x="1035093" y="171062"/>
            <a:ext cx="10353761" cy="1326321"/>
          </a:xfrm>
        </p:spPr>
        <p:txBody>
          <a:bodyPr>
            <a:normAutofit/>
          </a:bodyPr>
          <a:lstStyle/>
          <a:p>
            <a:r>
              <a:rPr lang="tr-TR" dirty="0" err="1">
                <a:solidFill>
                  <a:srgbClr val="92D050"/>
                </a:solidFill>
              </a:rPr>
              <a:t>İsrâfın</a:t>
            </a:r>
            <a:r>
              <a:rPr lang="tr-TR" dirty="0">
                <a:solidFill>
                  <a:srgbClr val="92D050"/>
                </a:solidFill>
              </a:rPr>
              <a:t> kötülüğü ve zararları</a:t>
            </a:r>
          </a:p>
        </p:txBody>
      </p:sp>
      <p:sp>
        <p:nvSpPr>
          <p:cNvPr id="3" name="İçerik Yer Tutucusu 2">
            <a:extLst>
              <a:ext uri="{FF2B5EF4-FFF2-40B4-BE49-F238E27FC236}">
                <a16:creationId xmlns:a16="http://schemas.microsoft.com/office/drawing/2014/main" id="{9E166BB4-A3E0-45AC-BD5C-96A8FA942E9E}"/>
              </a:ext>
            </a:extLst>
          </p:cNvPr>
          <p:cNvSpPr>
            <a:spLocks noGrp="1"/>
          </p:cNvSpPr>
          <p:nvPr>
            <p:ph idx="1"/>
          </p:nvPr>
        </p:nvSpPr>
        <p:spPr>
          <a:xfrm>
            <a:off x="307910" y="1231641"/>
            <a:ext cx="7277878" cy="5374432"/>
          </a:xfrm>
        </p:spPr>
        <p:txBody>
          <a:bodyPr>
            <a:normAutofit lnSpcReduction="10000"/>
          </a:bodyPr>
          <a:lstStyle/>
          <a:p>
            <a:pPr algn="just">
              <a:lnSpc>
                <a:spcPct val="110000"/>
              </a:lnSpc>
            </a:pPr>
            <a:r>
              <a:rPr lang="tr-TR" sz="1500" dirty="0" err="1">
                <a:cs typeface="Times New Roman" panose="02020603050405020304" pitchFamily="18" charset="0"/>
              </a:rPr>
              <a:t>İsrâfın</a:t>
            </a:r>
            <a:r>
              <a:rPr lang="tr-TR" sz="1500" dirty="0">
                <a:cs typeface="Times New Roman" panose="02020603050405020304" pitchFamily="18" charset="0"/>
              </a:rPr>
              <a:t> kötülüğünü göstermek için, </a:t>
            </a:r>
            <a:r>
              <a:rPr lang="tr-TR" sz="1500" dirty="0" err="1">
                <a:cs typeface="Times New Roman" panose="02020603050405020304" pitchFamily="18" charset="0"/>
              </a:rPr>
              <a:t>Allahü</a:t>
            </a:r>
            <a:r>
              <a:rPr lang="tr-TR" sz="1500" dirty="0">
                <a:cs typeface="Times New Roman" panose="02020603050405020304" pitchFamily="18" charset="0"/>
              </a:rPr>
              <a:t> </a:t>
            </a:r>
            <a:r>
              <a:rPr lang="tr-TR" sz="1500" dirty="0" err="1">
                <a:cs typeface="Times New Roman" panose="02020603050405020304" pitchFamily="18" charset="0"/>
              </a:rPr>
              <a:t>teâlânın</a:t>
            </a:r>
            <a:r>
              <a:rPr lang="tr-TR" sz="1500" dirty="0">
                <a:cs typeface="Times New Roman" panose="02020603050405020304" pitchFamily="18" charset="0"/>
              </a:rPr>
              <a:t>, (</a:t>
            </a:r>
            <a:r>
              <a:rPr lang="tr-TR" sz="1500" b="1" i="1" dirty="0" err="1">
                <a:cs typeface="Times New Roman" panose="02020603050405020304" pitchFamily="18" charset="0"/>
              </a:rPr>
              <a:t>İsrâf</a:t>
            </a:r>
            <a:r>
              <a:rPr lang="tr-TR" sz="1500" b="1" i="1" dirty="0">
                <a:cs typeface="Times New Roman" panose="02020603050405020304" pitchFamily="18" charset="0"/>
              </a:rPr>
              <a:t> etmeyiniz! </a:t>
            </a:r>
            <a:r>
              <a:rPr lang="tr-TR" sz="1500" b="1" i="1" dirty="0" err="1">
                <a:cs typeface="Times New Roman" panose="02020603050405020304" pitchFamily="18" charset="0"/>
              </a:rPr>
              <a:t>Allahü</a:t>
            </a:r>
            <a:r>
              <a:rPr lang="tr-TR" sz="1500" b="1" i="1" dirty="0">
                <a:cs typeface="Times New Roman" panose="02020603050405020304" pitchFamily="18" charset="0"/>
              </a:rPr>
              <a:t> </a:t>
            </a:r>
            <a:r>
              <a:rPr lang="tr-TR" sz="1500" b="1" i="1" dirty="0" err="1">
                <a:cs typeface="Times New Roman" panose="02020603050405020304" pitchFamily="18" charset="0"/>
              </a:rPr>
              <a:t>teâlâ</a:t>
            </a:r>
            <a:r>
              <a:rPr lang="tr-TR" sz="1500" b="1" i="1" dirty="0">
                <a:cs typeface="Times New Roman" panose="02020603050405020304" pitchFamily="18" charset="0"/>
              </a:rPr>
              <a:t>, </a:t>
            </a:r>
            <a:r>
              <a:rPr lang="tr-TR" sz="1500" b="1" i="1" dirty="0" err="1">
                <a:cs typeface="Times New Roman" panose="02020603050405020304" pitchFamily="18" charset="0"/>
              </a:rPr>
              <a:t>isrâf</a:t>
            </a:r>
            <a:r>
              <a:rPr lang="tr-TR" sz="1500" b="1" i="1" dirty="0">
                <a:cs typeface="Times New Roman" panose="02020603050405020304" pitchFamily="18" charset="0"/>
              </a:rPr>
              <a:t> edenleri sevmez</a:t>
            </a:r>
            <a:r>
              <a:rPr lang="tr-TR" sz="1500" dirty="0">
                <a:cs typeface="Times New Roman" panose="02020603050405020304" pitchFamily="18" charset="0"/>
              </a:rPr>
              <a:t>) </a:t>
            </a:r>
            <a:r>
              <a:rPr lang="tr-TR" sz="1500" dirty="0" err="1">
                <a:cs typeface="Times New Roman" panose="02020603050405020304" pitchFamily="18" charset="0"/>
              </a:rPr>
              <a:t>meâlindeki</a:t>
            </a:r>
            <a:r>
              <a:rPr lang="tr-TR" sz="1500" dirty="0">
                <a:cs typeface="Times New Roman" panose="02020603050405020304" pitchFamily="18" charset="0"/>
              </a:rPr>
              <a:t> kelâmı yetişir. </a:t>
            </a:r>
          </a:p>
          <a:p>
            <a:pPr algn="just">
              <a:lnSpc>
                <a:spcPct val="110000"/>
              </a:lnSpc>
            </a:pPr>
            <a:r>
              <a:rPr lang="tr-TR" sz="1500" dirty="0" err="1">
                <a:cs typeface="Times New Roman" panose="02020603050405020304" pitchFamily="18" charset="0"/>
              </a:rPr>
              <a:t>İsrâ</a:t>
            </a:r>
            <a:r>
              <a:rPr lang="tr-TR" sz="1500" dirty="0">
                <a:cs typeface="Times New Roman" panose="02020603050405020304" pitchFamily="18" charset="0"/>
              </a:rPr>
              <a:t> </a:t>
            </a:r>
            <a:r>
              <a:rPr lang="tr-TR" sz="1500" dirty="0" err="1">
                <a:cs typeface="Times New Roman" panose="02020603050405020304" pitchFamily="18" charset="0"/>
              </a:rPr>
              <a:t>sûresindeki</a:t>
            </a:r>
            <a:r>
              <a:rPr lang="tr-TR" sz="1500" dirty="0">
                <a:cs typeface="Times New Roman" panose="02020603050405020304" pitchFamily="18" charset="0"/>
              </a:rPr>
              <a:t> </a:t>
            </a:r>
            <a:r>
              <a:rPr lang="tr-TR" sz="1500" dirty="0" err="1">
                <a:cs typeface="Times New Roman" panose="02020603050405020304" pitchFamily="18" charset="0"/>
              </a:rPr>
              <a:t>âyet</a:t>
            </a:r>
            <a:r>
              <a:rPr lang="tr-TR" sz="1500" dirty="0">
                <a:cs typeface="Times New Roman" panose="02020603050405020304" pitchFamily="18" charset="0"/>
              </a:rPr>
              <a:t>-i </a:t>
            </a:r>
            <a:r>
              <a:rPr lang="tr-TR" sz="1500" dirty="0" err="1">
                <a:cs typeface="Times New Roman" panose="02020603050405020304" pitchFamily="18" charset="0"/>
              </a:rPr>
              <a:t>kerîmede</a:t>
            </a:r>
            <a:r>
              <a:rPr lang="tr-TR" sz="1500" dirty="0">
                <a:cs typeface="Times New Roman" panose="02020603050405020304" pitchFamily="18" charset="0"/>
              </a:rPr>
              <a:t> de </a:t>
            </a:r>
            <a:r>
              <a:rPr lang="tr-TR" sz="1500" dirty="0" err="1">
                <a:cs typeface="Times New Roman" panose="02020603050405020304" pitchFamily="18" charset="0"/>
              </a:rPr>
              <a:t>meâlen</a:t>
            </a:r>
            <a:r>
              <a:rPr lang="tr-TR" sz="1500" dirty="0">
                <a:cs typeface="Times New Roman" panose="02020603050405020304" pitchFamily="18" charset="0"/>
              </a:rPr>
              <a:t>, (</a:t>
            </a:r>
            <a:r>
              <a:rPr lang="tr-TR" sz="1500" b="1" i="1" dirty="0" err="1">
                <a:cs typeface="Times New Roman" panose="02020603050405020304" pitchFamily="18" charset="0"/>
              </a:rPr>
              <a:t>Tebzîr</a:t>
            </a:r>
            <a:r>
              <a:rPr lang="tr-TR" sz="1500" b="1" i="1" dirty="0">
                <a:cs typeface="Times New Roman" panose="02020603050405020304" pitchFamily="18" charset="0"/>
              </a:rPr>
              <a:t> etme! </a:t>
            </a:r>
            <a:r>
              <a:rPr lang="tr-TR" sz="1500" b="1" i="1" dirty="0" err="1">
                <a:cs typeface="Times New Roman" panose="02020603050405020304" pitchFamily="18" charset="0"/>
              </a:rPr>
              <a:t>Tebzîr</a:t>
            </a:r>
            <a:r>
              <a:rPr lang="tr-TR" sz="1500" b="1" i="1" dirty="0">
                <a:cs typeface="Times New Roman" panose="02020603050405020304" pitchFamily="18" charset="0"/>
              </a:rPr>
              <a:t> edenler, </a:t>
            </a:r>
            <a:r>
              <a:rPr lang="tr-TR" sz="1500" b="1" i="1" dirty="0" err="1">
                <a:cs typeface="Times New Roman" panose="02020603050405020304" pitchFamily="18" charset="0"/>
              </a:rPr>
              <a:t>şeytânların</a:t>
            </a:r>
            <a:r>
              <a:rPr lang="tr-TR" sz="1500" b="1" i="1" dirty="0">
                <a:cs typeface="Times New Roman" panose="02020603050405020304" pitchFamily="18" charset="0"/>
              </a:rPr>
              <a:t> kardeşleridir</a:t>
            </a:r>
            <a:r>
              <a:rPr lang="tr-TR" sz="1500" dirty="0">
                <a:cs typeface="Times New Roman" panose="02020603050405020304" pitchFamily="18" charset="0"/>
              </a:rPr>
              <a:t>) buyuruyor. </a:t>
            </a:r>
            <a:r>
              <a:rPr lang="tr-TR" sz="1500" dirty="0" err="1">
                <a:cs typeface="Times New Roman" panose="02020603050405020304" pitchFamily="18" charset="0"/>
              </a:rPr>
              <a:t>Şeytânın</a:t>
            </a:r>
            <a:r>
              <a:rPr lang="tr-TR" sz="1500" dirty="0">
                <a:cs typeface="Times New Roman" panose="02020603050405020304" pitchFamily="18" charset="0"/>
              </a:rPr>
              <a:t> kardeşi de, </a:t>
            </a:r>
            <a:r>
              <a:rPr lang="tr-TR" sz="1500" dirty="0" err="1">
                <a:cs typeface="Times New Roman" panose="02020603050405020304" pitchFamily="18" charset="0"/>
              </a:rPr>
              <a:t>şeytân</a:t>
            </a:r>
            <a:r>
              <a:rPr lang="tr-TR" sz="1500" dirty="0">
                <a:cs typeface="Times New Roman" panose="02020603050405020304" pitchFamily="18" charset="0"/>
              </a:rPr>
              <a:t> olur. </a:t>
            </a:r>
            <a:r>
              <a:rPr lang="tr-TR" sz="1500" dirty="0" err="1">
                <a:cs typeface="Times New Roman" panose="02020603050405020304" pitchFamily="18" charset="0"/>
              </a:rPr>
              <a:t>Şeytân</a:t>
            </a:r>
            <a:r>
              <a:rPr lang="tr-TR" sz="1500" dirty="0">
                <a:cs typeface="Times New Roman" panose="02020603050405020304" pitchFamily="18" charset="0"/>
              </a:rPr>
              <a:t> isminden </a:t>
            </a:r>
            <a:r>
              <a:rPr lang="tr-TR" sz="1500" dirty="0" err="1">
                <a:cs typeface="Times New Roman" panose="02020603050405020304" pitchFamily="18" charset="0"/>
              </a:rPr>
              <a:t>dahâ</a:t>
            </a:r>
            <a:r>
              <a:rPr lang="tr-TR" sz="1500" dirty="0">
                <a:cs typeface="Times New Roman" panose="02020603050405020304" pitchFamily="18" charset="0"/>
              </a:rPr>
              <a:t> kötü bir </a:t>
            </a:r>
            <a:r>
              <a:rPr lang="tr-TR" sz="1500" dirty="0" err="1">
                <a:cs typeface="Times New Roman" panose="02020603050405020304" pitchFamily="18" charset="0"/>
              </a:rPr>
              <a:t>ism</a:t>
            </a:r>
            <a:r>
              <a:rPr lang="tr-TR" sz="1500" dirty="0">
                <a:cs typeface="Times New Roman" panose="02020603050405020304" pitchFamily="18" charset="0"/>
              </a:rPr>
              <a:t> </a:t>
            </a:r>
            <a:r>
              <a:rPr lang="tr-TR" sz="1500" dirty="0" err="1">
                <a:cs typeface="Times New Roman" panose="02020603050405020304" pitchFamily="18" charset="0"/>
              </a:rPr>
              <a:t>yokdur</a:t>
            </a:r>
            <a:r>
              <a:rPr lang="tr-TR" sz="1500" dirty="0">
                <a:cs typeface="Times New Roman" panose="02020603050405020304" pitchFamily="18" charset="0"/>
              </a:rPr>
              <a:t>. </a:t>
            </a:r>
            <a:r>
              <a:rPr lang="tr-TR" sz="1500" dirty="0" err="1">
                <a:cs typeface="Times New Roman" panose="02020603050405020304" pitchFamily="18" charset="0"/>
              </a:rPr>
              <a:t>İsrâfı</a:t>
            </a:r>
            <a:r>
              <a:rPr lang="tr-TR" sz="1500" dirty="0">
                <a:cs typeface="Times New Roman" panose="02020603050405020304" pitchFamily="18" charset="0"/>
              </a:rPr>
              <a:t>, bundan </a:t>
            </a:r>
            <a:r>
              <a:rPr lang="tr-TR" sz="1500" dirty="0" err="1">
                <a:cs typeface="Times New Roman" panose="02020603050405020304" pitchFamily="18" charset="0"/>
              </a:rPr>
              <a:t>dahâ</a:t>
            </a:r>
            <a:r>
              <a:rPr lang="tr-TR" sz="1500" dirty="0">
                <a:cs typeface="Times New Roman" panose="02020603050405020304" pitchFamily="18" charset="0"/>
              </a:rPr>
              <a:t> çok kötüleyen </a:t>
            </a:r>
            <a:r>
              <a:rPr lang="tr-TR" sz="1500" dirty="0" err="1">
                <a:cs typeface="Times New Roman" panose="02020603050405020304" pitchFamily="18" charset="0"/>
              </a:rPr>
              <a:t>birşey</a:t>
            </a:r>
            <a:r>
              <a:rPr lang="tr-TR" sz="1500" dirty="0">
                <a:cs typeface="Times New Roman" panose="02020603050405020304" pitchFamily="18" charset="0"/>
              </a:rPr>
              <a:t> düşünülemez. </a:t>
            </a:r>
          </a:p>
          <a:p>
            <a:pPr algn="just">
              <a:lnSpc>
                <a:spcPct val="110000"/>
              </a:lnSpc>
            </a:pPr>
            <a:r>
              <a:rPr lang="tr-TR" sz="1500" dirty="0" err="1">
                <a:cs typeface="Times New Roman" panose="02020603050405020304" pitchFamily="18" charset="0"/>
              </a:rPr>
              <a:t>Kur’ân</a:t>
            </a:r>
            <a:r>
              <a:rPr lang="tr-TR" sz="1500" dirty="0">
                <a:cs typeface="Times New Roman" panose="02020603050405020304" pitchFamily="18" charset="0"/>
              </a:rPr>
              <a:t>-ı </a:t>
            </a:r>
            <a:r>
              <a:rPr lang="tr-TR" sz="1500" dirty="0" err="1">
                <a:cs typeface="Times New Roman" panose="02020603050405020304" pitchFamily="18" charset="0"/>
              </a:rPr>
              <a:t>kerîmde</a:t>
            </a:r>
            <a:r>
              <a:rPr lang="tr-TR" sz="1500" dirty="0">
                <a:cs typeface="Times New Roman" panose="02020603050405020304" pitchFamily="18" charset="0"/>
              </a:rPr>
              <a:t> </a:t>
            </a:r>
            <a:r>
              <a:rPr lang="tr-TR" sz="1500" dirty="0" err="1">
                <a:cs typeface="Times New Roman" panose="02020603050405020304" pitchFamily="18" charset="0"/>
              </a:rPr>
              <a:t>Fir’avnı</a:t>
            </a:r>
            <a:r>
              <a:rPr lang="tr-TR" sz="1500" dirty="0">
                <a:cs typeface="Times New Roman" panose="02020603050405020304" pitchFamily="18" charset="0"/>
              </a:rPr>
              <a:t> kötülerken, (</a:t>
            </a:r>
            <a:r>
              <a:rPr lang="tr-TR" sz="1500" b="1" i="1" dirty="0">
                <a:cs typeface="Times New Roman" panose="02020603050405020304" pitchFamily="18" charset="0"/>
              </a:rPr>
              <a:t>O, </a:t>
            </a:r>
            <a:r>
              <a:rPr lang="tr-TR" sz="1500" b="1" i="1" dirty="0" err="1">
                <a:cs typeface="Times New Roman" panose="02020603050405020304" pitchFamily="18" charset="0"/>
              </a:rPr>
              <a:t>isrâf</a:t>
            </a:r>
            <a:r>
              <a:rPr lang="tr-TR" sz="1500" b="1" i="1" dirty="0">
                <a:cs typeface="Times New Roman" panose="02020603050405020304" pitchFamily="18" charset="0"/>
              </a:rPr>
              <a:t> edenlerden idi</a:t>
            </a:r>
            <a:r>
              <a:rPr lang="tr-TR" sz="1500" dirty="0">
                <a:cs typeface="Times New Roman" panose="02020603050405020304" pitchFamily="18" charset="0"/>
              </a:rPr>
              <a:t>) buyuruyor. </a:t>
            </a:r>
            <a:r>
              <a:rPr lang="tr-TR" sz="1500" dirty="0" err="1">
                <a:cs typeface="Times New Roman" panose="02020603050405020304" pitchFamily="18" charset="0"/>
              </a:rPr>
              <a:t>Lût</a:t>
            </a:r>
            <a:r>
              <a:rPr lang="tr-TR" sz="1500" dirty="0">
                <a:cs typeface="Times New Roman" panose="02020603050405020304" pitchFamily="18" charset="0"/>
              </a:rPr>
              <a:t> </a:t>
            </a:r>
            <a:r>
              <a:rPr lang="tr-TR" sz="1500" dirty="0" err="1">
                <a:cs typeface="Times New Roman" panose="02020603050405020304" pitchFamily="18" charset="0"/>
              </a:rPr>
              <a:t>aleyhisselâmın</a:t>
            </a:r>
            <a:r>
              <a:rPr lang="tr-TR" sz="1500" dirty="0">
                <a:cs typeface="Times New Roman" panose="02020603050405020304" pitchFamily="18" charset="0"/>
              </a:rPr>
              <a:t> kavmini de, (</a:t>
            </a:r>
            <a:r>
              <a:rPr lang="tr-TR" sz="1500" b="1" i="1" dirty="0">
                <a:cs typeface="Times New Roman" panose="02020603050405020304" pitchFamily="18" charset="0"/>
              </a:rPr>
              <a:t>Belki siz, </a:t>
            </a:r>
            <a:r>
              <a:rPr lang="tr-TR" sz="1500" b="1" i="1" dirty="0" err="1">
                <a:cs typeface="Times New Roman" panose="02020603050405020304" pitchFamily="18" charset="0"/>
              </a:rPr>
              <a:t>isrâf</a:t>
            </a:r>
            <a:r>
              <a:rPr lang="tr-TR" sz="1500" b="1" i="1" dirty="0">
                <a:cs typeface="Times New Roman" panose="02020603050405020304" pitchFamily="18" charset="0"/>
              </a:rPr>
              <a:t> eden </a:t>
            </a:r>
            <a:r>
              <a:rPr lang="tr-TR" sz="1500" b="1" i="1" dirty="0" err="1">
                <a:cs typeface="Times New Roman" panose="02020603050405020304" pitchFamily="18" charset="0"/>
              </a:rPr>
              <a:t>kavmsiniz</a:t>
            </a:r>
            <a:r>
              <a:rPr lang="tr-TR" sz="1500" dirty="0">
                <a:cs typeface="Times New Roman" panose="02020603050405020304" pitchFamily="18" charset="0"/>
              </a:rPr>
              <a:t>!) diye kötülüyor.</a:t>
            </a:r>
          </a:p>
          <a:p>
            <a:pPr marL="0" indent="0" algn="just">
              <a:lnSpc>
                <a:spcPct val="110000"/>
              </a:lnSpc>
              <a:buNone/>
            </a:pPr>
            <a:r>
              <a:rPr lang="tr-TR" sz="1500" b="1" dirty="0">
                <a:effectLst/>
                <a:cs typeface="Times New Roman" panose="02020603050405020304" pitchFamily="18" charset="0"/>
              </a:rPr>
              <a:t>     </a:t>
            </a:r>
            <a:r>
              <a:rPr lang="tr-TR" sz="1500" b="1" dirty="0">
                <a:solidFill>
                  <a:srgbClr val="FFC000"/>
                </a:solidFill>
                <a:effectLst/>
                <a:cs typeface="Times New Roman" panose="02020603050405020304" pitchFamily="18" charset="0"/>
              </a:rPr>
              <a:t>Hadis-i Şerifte de buyuruldu ki:</a:t>
            </a:r>
          </a:p>
          <a:p>
            <a:pPr algn="just">
              <a:lnSpc>
                <a:spcPct val="110000"/>
              </a:lnSpc>
            </a:pPr>
            <a:r>
              <a:rPr lang="tr-TR" sz="1500" dirty="0">
                <a:effectLst/>
                <a:cs typeface="Times New Roman" panose="02020603050405020304" pitchFamily="18" charset="0"/>
              </a:rPr>
              <a:t>Yiyip için, giyinin ve </a:t>
            </a:r>
            <a:r>
              <a:rPr lang="tr-TR" sz="1500" dirty="0" err="1">
                <a:effectLst/>
                <a:cs typeface="Times New Roman" panose="02020603050405020304" pitchFamily="18" charset="0"/>
              </a:rPr>
              <a:t>tasadduk</a:t>
            </a:r>
            <a:r>
              <a:rPr lang="tr-TR" sz="1500" dirty="0">
                <a:effectLst/>
                <a:cs typeface="Times New Roman" panose="02020603050405020304" pitchFamily="18" charset="0"/>
              </a:rPr>
              <a:t> edin. Fakat israf ve kibirden sakının! [Buhari]</a:t>
            </a:r>
          </a:p>
          <a:p>
            <a:pPr algn="just">
              <a:lnSpc>
                <a:spcPct val="110000"/>
              </a:lnSpc>
            </a:pPr>
            <a:r>
              <a:rPr lang="tr-TR" sz="1500" dirty="0">
                <a:effectLst/>
                <a:cs typeface="Times New Roman" panose="02020603050405020304" pitchFamily="18" charset="0"/>
              </a:rPr>
              <a:t>İktisat eden zenginleşir, israf eden fakirleşir. [</a:t>
            </a:r>
            <a:r>
              <a:rPr lang="tr-TR" sz="1500" dirty="0" err="1">
                <a:effectLst/>
                <a:cs typeface="Times New Roman" panose="02020603050405020304" pitchFamily="18" charset="0"/>
              </a:rPr>
              <a:t>Bezzar</a:t>
            </a:r>
            <a:r>
              <a:rPr lang="tr-TR" sz="1500" dirty="0">
                <a:effectLst/>
                <a:cs typeface="Times New Roman" panose="02020603050405020304" pitchFamily="18" charset="0"/>
              </a:rPr>
              <a:t>]</a:t>
            </a:r>
          </a:p>
          <a:p>
            <a:pPr algn="just">
              <a:lnSpc>
                <a:spcPct val="110000"/>
              </a:lnSpc>
            </a:pPr>
            <a:r>
              <a:rPr lang="tr-TR" sz="1500" dirty="0">
                <a:cs typeface="Times New Roman" panose="02020603050405020304" pitchFamily="18" charset="0"/>
              </a:rPr>
              <a:t>Kıyamette herkes, şu dört suale cevap vermedikçe hesaptan kurtulamaz:</a:t>
            </a:r>
          </a:p>
          <a:p>
            <a:pPr marL="0" indent="0" algn="just">
              <a:lnSpc>
                <a:spcPct val="110000"/>
              </a:lnSpc>
              <a:buNone/>
            </a:pPr>
            <a:r>
              <a:rPr lang="tr-TR" sz="1500" dirty="0">
                <a:cs typeface="Times New Roman" panose="02020603050405020304" pitchFamily="18" charset="0"/>
              </a:rPr>
              <a:t>           1- Ömrünü nasıl geçirdi?</a:t>
            </a:r>
          </a:p>
          <a:p>
            <a:pPr marL="0" indent="0" algn="just">
              <a:lnSpc>
                <a:spcPct val="110000"/>
              </a:lnSpc>
              <a:buNone/>
            </a:pPr>
            <a:r>
              <a:rPr lang="tr-TR" sz="1500" dirty="0">
                <a:cs typeface="Times New Roman" panose="02020603050405020304" pitchFamily="18" charset="0"/>
              </a:rPr>
              <a:t>           2- İlmi ile nasıl amel etti?</a:t>
            </a:r>
          </a:p>
          <a:p>
            <a:pPr marL="0" indent="0" algn="just">
              <a:lnSpc>
                <a:spcPct val="110000"/>
              </a:lnSpc>
              <a:buNone/>
            </a:pPr>
            <a:r>
              <a:rPr lang="tr-TR" sz="1500" dirty="0">
                <a:cs typeface="Times New Roman" panose="02020603050405020304" pitchFamily="18" charset="0"/>
              </a:rPr>
              <a:t>           3- Malını nereden, nasıl kazandı ve nerelere </a:t>
            </a:r>
            <a:r>
              <a:rPr lang="tr-TR" sz="1500" dirty="0" err="1">
                <a:cs typeface="Times New Roman" panose="02020603050405020304" pitchFamily="18" charset="0"/>
              </a:rPr>
              <a:t>harcetti</a:t>
            </a:r>
            <a:r>
              <a:rPr lang="tr-TR" sz="1500" dirty="0">
                <a:cs typeface="Times New Roman" panose="02020603050405020304" pitchFamily="18" charset="0"/>
              </a:rPr>
              <a:t>?</a:t>
            </a:r>
          </a:p>
          <a:p>
            <a:pPr marL="0" indent="0" algn="just">
              <a:lnSpc>
                <a:spcPct val="110000"/>
              </a:lnSpc>
              <a:buNone/>
            </a:pPr>
            <a:r>
              <a:rPr lang="tr-TR" sz="1500">
                <a:cs typeface="Times New Roman" panose="02020603050405020304" pitchFamily="18" charset="0"/>
              </a:rPr>
              <a:t>           4- </a:t>
            </a:r>
            <a:r>
              <a:rPr lang="tr-TR" sz="1500" dirty="0">
                <a:cs typeface="Times New Roman" panose="02020603050405020304" pitchFamily="18" charset="0"/>
              </a:rPr>
              <a:t>Cismini, bedenini nerede yordu, </a:t>
            </a:r>
            <a:r>
              <a:rPr lang="tr-TR" sz="1500">
                <a:cs typeface="Times New Roman" panose="02020603050405020304" pitchFamily="18" charset="0"/>
              </a:rPr>
              <a:t>hırpaladı? </a:t>
            </a:r>
            <a:r>
              <a:rPr lang="tr-TR" sz="1500" dirty="0">
                <a:cs typeface="Times New Roman" panose="02020603050405020304" pitchFamily="18" charset="0"/>
              </a:rPr>
              <a:t>[</a:t>
            </a:r>
            <a:r>
              <a:rPr lang="tr-TR" sz="1500" dirty="0" err="1">
                <a:cs typeface="Times New Roman" panose="02020603050405020304" pitchFamily="18" charset="0"/>
              </a:rPr>
              <a:t>Tirmizi</a:t>
            </a:r>
            <a:r>
              <a:rPr lang="tr-TR" sz="1500" dirty="0">
                <a:cs typeface="Times New Roman" panose="02020603050405020304" pitchFamily="18" charset="0"/>
              </a:rPr>
              <a:t>]</a:t>
            </a:r>
          </a:p>
          <a:p>
            <a:pPr>
              <a:lnSpc>
                <a:spcPct val="110000"/>
              </a:lnSpc>
            </a:pPr>
            <a:endParaRPr lang="tr-TR" sz="1300" dirty="0">
              <a:cs typeface="Times New Roman" panose="02020603050405020304" pitchFamily="18" charset="0"/>
            </a:endParaRPr>
          </a:p>
          <a:p>
            <a:pPr>
              <a:lnSpc>
                <a:spcPct val="110000"/>
              </a:lnSpc>
            </a:pPr>
            <a:endParaRPr lang="tr-TR" sz="1300" dirty="0"/>
          </a:p>
        </p:txBody>
      </p:sp>
      <p:pic>
        <p:nvPicPr>
          <p:cNvPr id="5" name="İçerik Yer Tutucusu 3">
            <a:extLst>
              <a:ext uri="{FF2B5EF4-FFF2-40B4-BE49-F238E27FC236}">
                <a16:creationId xmlns:a16="http://schemas.microsoft.com/office/drawing/2014/main" id="{524DF378-2774-1912-F61A-85EDED4788A1}"/>
              </a:ext>
            </a:extLst>
          </p:cNvPr>
          <p:cNvPicPr>
            <a:picLocks noChangeAspect="1"/>
          </p:cNvPicPr>
          <p:nvPr/>
        </p:nvPicPr>
        <p:blipFill>
          <a:blip r:embed="rId3"/>
          <a:srcRect l="31747" r="13965" b="-1"/>
          <a:stretch>
            <a:fillRect/>
          </a:stretch>
        </p:blipFill>
        <p:spPr>
          <a:xfrm>
            <a:off x="7877076" y="2014992"/>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91106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5889029A-7949-199D-870D-A2FAE31FF117}"/>
              </a:ext>
            </a:extLst>
          </p:cNvPr>
          <p:cNvSpPr>
            <a:spLocks noGrp="1"/>
          </p:cNvSpPr>
          <p:nvPr>
            <p:ph type="title"/>
          </p:nvPr>
        </p:nvSpPr>
        <p:spPr>
          <a:xfrm>
            <a:off x="919119" y="170268"/>
            <a:ext cx="10353761" cy="1326321"/>
          </a:xfrm>
        </p:spPr>
        <p:txBody>
          <a:bodyPr>
            <a:normAutofit/>
          </a:bodyPr>
          <a:lstStyle/>
          <a:p>
            <a:r>
              <a:rPr lang="tr-TR" dirty="0" err="1">
                <a:solidFill>
                  <a:srgbClr val="92D050"/>
                </a:solidFill>
              </a:rPr>
              <a:t>İsrâfın</a:t>
            </a:r>
            <a:r>
              <a:rPr lang="tr-TR" dirty="0">
                <a:solidFill>
                  <a:srgbClr val="92D050"/>
                </a:solidFill>
              </a:rPr>
              <a:t> kötülüğü ve zararları</a:t>
            </a:r>
          </a:p>
        </p:txBody>
      </p:sp>
      <p:sp>
        <p:nvSpPr>
          <p:cNvPr id="3" name="İçerik Yer Tutucusu 2">
            <a:extLst>
              <a:ext uri="{FF2B5EF4-FFF2-40B4-BE49-F238E27FC236}">
                <a16:creationId xmlns:a16="http://schemas.microsoft.com/office/drawing/2014/main" id="{F4E23CD4-2F1E-32D6-3BE0-8C75A3211E17}"/>
              </a:ext>
            </a:extLst>
          </p:cNvPr>
          <p:cNvSpPr>
            <a:spLocks noGrp="1"/>
          </p:cNvSpPr>
          <p:nvPr>
            <p:ph idx="1"/>
          </p:nvPr>
        </p:nvSpPr>
        <p:spPr>
          <a:xfrm>
            <a:off x="241991" y="1405599"/>
            <a:ext cx="6364082" cy="1216304"/>
          </a:xfrm>
        </p:spPr>
        <p:txBody>
          <a:bodyPr>
            <a:noAutofit/>
          </a:bodyPr>
          <a:lstStyle/>
          <a:p>
            <a:pPr marL="0" lvl="0" indent="0" algn="just">
              <a:lnSpc>
                <a:spcPct val="110000"/>
              </a:lnSpc>
              <a:buNone/>
            </a:pPr>
            <a:r>
              <a:rPr lang="tr-TR" sz="1500" b="1" dirty="0" err="1">
                <a:cs typeface="Times New Roman" panose="02020603050405020304" pitchFamily="18" charset="0"/>
              </a:rPr>
              <a:t>İsrâfın</a:t>
            </a:r>
            <a:r>
              <a:rPr lang="tr-TR" sz="1500" b="1" dirty="0">
                <a:cs typeface="Times New Roman" panose="02020603050405020304" pitchFamily="18" charset="0"/>
              </a:rPr>
              <a:t> kötülüğünü gösteren </a:t>
            </a:r>
            <a:r>
              <a:rPr lang="tr-TR" sz="1500" b="1" dirty="0" err="1">
                <a:cs typeface="Times New Roman" panose="02020603050405020304" pitchFamily="18" charset="0"/>
              </a:rPr>
              <a:t>delîllerden</a:t>
            </a:r>
            <a:r>
              <a:rPr lang="tr-TR" sz="1500" b="1" dirty="0">
                <a:cs typeface="Times New Roman" panose="02020603050405020304" pitchFamily="18" charset="0"/>
              </a:rPr>
              <a:t> biri de, fâizin </a:t>
            </a:r>
            <a:r>
              <a:rPr lang="tr-TR" sz="1500" b="1" dirty="0" err="1">
                <a:cs typeface="Times New Roman" panose="02020603050405020304" pitchFamily="18" charset="0"/>
              </a:rPr>
              <a:t>harâm</a:t>
            </a:r>
            <a:r>
              <a:rPr lang="tr-TR" sz="1500" b="1" dirty="0">
                <a:cs typeface="Times New Roman" panose="02020603050405020304" pitchFamily="18" charset="0"/>
              </a:rPr>
              <a:t> olmasıdır. Fâiz alıp vermek, büyük </a:t>
            </a:r>
            <a:r>
              <a:rPr lang="tr-TR" sz="1500" b="1" dirty="0" err="1">
                <a:cs typeface="Times New Roman" panose="02020603050405020304" pitchFamily="18" charset="0"/>
              </a:rPr>
              <a:t>günâhdır</a:t>
            </a:r>
            <a:r>
              <a:rPr lang="tr-TR" sz="1500" b="1" dirty="0">
                <a:cs typeface="Times New Roman" panose="02020603050405020304" pitchFamily="18" charset="0"/>
              </a:rPr>
              <a:t>. Buna da </a:t>
            </a:r>
            <a:r>
              <a:rPr lang="tr-TR" sz="1500" b="1" dirty="0" err="1">
                <a:cs typeface="Times New Roman" panose="02020603050405020304" pitchFamily="18" charset="0"/>
              </a:rPr>
              <a:t>sebeb</a:t>
            </a:r>
            <a:r>
              <a:rPr lang="tr-TR" sz="1500" b="1" dirty="0">
                <a:cs typeface="Times New Roman" panose="02020603050405020304" pitchFamily="18" charset="0"/>
              </a:rPr>
              <a:t>, insanların malını alış veriş yaparken </a:t>
            </a:r>
            <a:r>
              <a:rPr lang="tr-TR" sz="1500" b="1" dirty="0" err="1">
                <a:cs typeface="Times New Roman" panose="02020603050405020304" pitchFamily="18" charset="0"/>
              </a:rPr>
              <a:t>ziyân</a:t>
            </a:r>
            <a:r>
              <a:rPr lang="tr-TR" sz="1500" b="1" dirty="0">
                <a:cs typeface="Times New Roman" panose="02020603050405020304" pitchFamily="18" charset="0"/>
              </a:rPr>
              <a:t> </a:t>
            </a:r>
            <a:r>
              <a:rPr lang="tr-TR" sz="1500" b="1" dirty="0" err="1">
                <a:cs typeface="Times New Roman" panose="02020603050405020304" pitchFamily="18" charset="0"/>
              </a:rPr>
              <a:t>olmakdan</a:t>
            </a:r>
            <a:r>
              <a:rPr lang="tr-TR" sz="1500" b="1" dirty="0">
                <a:cs typeface="Times New Roman" panose="02020603050405020304" pitchFamily="18" charset="0"/>
              </a:rPr>
              <a:t> </a:t>
            </a:r>
            <a:r>
              <a:rPr lang="tr-TR" sz="1500" b="1" dirty="0" err="1">
                <a:cs typeface="Times New Roman" panose="02020603050405020304" pitchFamily="18" charset="0"/>
              </a:rPr>
              <a:t>korumakdır</a:t>
            </a:r>
            <a:r>
              <a:rPr lang="tr-TR" sz="1500" b="1" dirty="0">
                <a:cs typeface="Times New Roman" panose="02020603050405020304" pitchFamily="18" charset="0"/>
              </a:rPr>
              <a:t>.</a:t>
            </a:r>
          </a:p>
        </p:txBody>
      </p:sp>
      <p:pic>
        <p:nvPicPr>
          <p:cNvPr id="6" name="Resim 5" descr="metin, yazı tipi, simge, sembol, logo içeren bir resim&#10;&#10;Yapay zeka tarafından oluşturulmuş içerik yanlış olabilir.">
            <a:extLst>
              <a:ext uri="{FF2B5EF4-FFF2-40B4-BE49-F238E27FC236}">
                <a16:creationId xmlns:a16="http://schemas.microsoft.com/office/drawing/2014/main" id="{8A430E79-01B3-C5E2-ED93-F9A447287F80}"/>
              </a:ext>
            </a:extLst>
          </p:cNvPr>
          <p:cNvPicPr>
            <a:picLocks noChangeAspect="1"/>
          </p:cNvPicPr>
          <p:nvPr/>
        </p:nvPicPr>
        <p:blipFill>
          <a:blip r:embed="rId3"/>
          <a:stretch>
            <a:fillRect/>
          </a:stretch>
        </p:blipFill>
        <p:spPr>
          <a:xfrm>
            <a:off x="1082598" y="2797234"/>
            <a:ext cx="4682868" cy="2760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Dikdörtgen 3"/>
          <p:cNvSpPr/>
          <p:nvPr/>
        </p:nvSpPr>
        <p:spPr>
          <a:xfrm>
            <a:off x="6848064" y="1405599"/>
            <a:ext cx="5235079" cy="4398063"/>
          </a:xfrm>
          <a:prstGeom prst="rect">
            <a:avLst/>
          </a:prstGeom>
        </p:spPr>
        <p:txBody>
          <a:bodyPr wrap="square">
            <a:spAutoFit/>
          </a:bodyPr>
          <a:lstStyle/>
          <a:p>
            <a:pPr lvl="0" algn="ctr">
              <a:lnSpc>
                <a:spcPct val="110000"/>
              </a:lnSpc>
            </a:pPr>
            <a:r>
              <a:rPr lang="tr-TR" sz="1500" b="1" dirty="0">
                <a:solidFill>
                  <a:srgbClr val="FFC000"/>
                </a:solidFill>
                <a:cs typeface="Times New Roman" panose="02020603050405020304" pitchFamily="18" charset="0"/>
              </a:rPr>
              <a:t>On şey, son </a:t>
            </a:r>
            <a:r>
              <a:rPr lang="tr-TR" sz="1500" b="1" dirty="0" err="1">
                <a:solidFill>
                  <a:srgbClr val="FFC000"/>
                </a:solidFill>
                <a:cs typeface="Times New Roman" panose="02020603050405020304" pitchFamily="18" charset="0"/>
              </a:rPr>
              <a:t>nefesde</a:t>
            </a:r>
            <a:r>
              <a:rPr lang="tr-TR" sz="1500" b="1" dirty="0">
                <a:solidFill>
                  <a:srgbClr val="FFC000"/>
                </a:solidFill>
                <a:cs typeface="Times New Roman" panose="02020603050405020304" pitchFamily="18" charset="0"/>
              </a:rPr>
              <a:t> </a:t>
            </a:r>
            <a:r>
              <a:rPr lang="tr-TR" sz="1500" b="1" dirty="0" err="1">
                <a:solidFill>
                  <a:srgbClr val="FFC000"/>
                </a:solidFill>
                <a:cs typeface="Times New Roman" panose="02020603050405020304" pitchFamily="18" charset="0"/>
              </a:rPr>
              <a:t>îmânsız</a:t>
            </a:r>
            <a:r>
              <a:rPr lang="tr-TR" sz="1500" b="1" dirty="0">
                <a:solidFill>
                  <a:srgbClr val="FFC000"/>
                </a:solidFill>
                <a:cs typeface="Times New Roman" panose="02020603050405020304" pitchFamily="18" charset="0"/>
              </a:rPr>
              <a:t> gitmeğe </a:t>
            </a:r>
            <a:r>
              <a:rPr lang="tr-TR" sz="1500" b="1" dirty="0" err="1">
                <a:solidFill>
                  <a:srgbClr val="FFC000"/>
                </a:solidFill>
                <a:cs typeface="Times New Roman" panose="02020603050405020304" pitchFamily="18" charset="0"/>
              </a:rPr>
              <a:t>sebeb</a:t>
            </a:r>
            <a:r>
              <a:rPr lang="tr-TR" sz="1500" b="1" dirty="0">
                <a:solidFill>
                  <a:srgbClr val="FFC000"/>
                </a:solidFill>
                <a:cs typeface="Times New Roman" panose="02020603050405020304" pitchFamily="18" charset="0"/>
              </a:rPr>
              <a:t> olur: </a:t>
            </a:r>
          </a:p>
          <a:p>
            <a:pPr marL="342900" lvl="0" indent="-342900" algn="just">
              <a:lnSpc>
                <a:spcPct val="110000"/>
              </a:lnSpc>
              <a:spcBef>
                <a:spcPts val="600"/>
              </a:spcBef>
              <a:buFont typeface="+mj-lt"/>
              <a:buAutoNum type="arabicPeriod"/>
            </a:pPr>
            <a:r>
              <a:rPr lang="tr-TR" sz="1500" dirty="0" err="1">
                <a:cs typeface="Times New Roman" panose="02020603050405020304" pitchFamily="18" charset="0"/>
              </a:rPr>
              <a:t>Allahü</a:t>
            </a:r>
            <a:r>
              <a:rPr lang="tr-TR" sz="1500" dirty="0">
                <a:cs typeface="Times New Roman" panose="02020603050405020304" pitchFamily="18" charset="0"/>
              </a:rPr>
              <a:t> </a:t>
            </a:r>
            <a:r>
              <a:rPr lang="tr-TR" sz="1500" dirty="0" err="1">
                <a:cs typeface="Times New Roman" panose="02020603050405020304" pitchFamily="18" charset="0"/>
              </a:rPr>
              <a:t>teâlânın</a:t>
            </a:r>
            <a:r>
              <a:rPr lang="tr-TR" sz="1500" dirty="0">
                <a:cs typeface="Times New Roman" panose="02020603050405020304" pitchFamily="18" charset="0"/>
              </a:rPr>
              <a:t> </a:t>
            </a:r>
            <a:r>
              <a:rPr lang="tr-TR" sz="1500" dirty="0" err="1">
                <a:cs typeface="Times New Roman" panose="02020603050405020304" pitchFamily="18" charset="0"/>
              </a:rPr>
              <a:t>emrlerini</a:t>
            </a:r>
            <a:r>
              <a:rPr lang="tr-TR" sz="1500" dirty="0">
                <a:cs typeface="Times New Roman" panose="02020603050405020304" pitchFamily="18" charset="0"/>
              </a:rPr>
              <a:t> ve yasaklarını öğrenmemek, </a:t>
            </a:r>
          </a:p>
          <a:p>
            <a:pPr marL="342900" lvl="0" indent="-342900" algn="just">
              <a:lnSpc>
                <a:spcPct val="110000"/>
              </a:lnSpc>
              <a:spcBef>
                <a:spcPts val="600"/>
              </a:spcBef>
              <a:buFont typeface="+mj-lt"/>
              <a:buAutoNum type="arabicPeriod"/>
            </a:pPr>
            <a:r>
              <a:rPr lang="tr-TR" sz="1500" dirty="0" err="1">
                <a:cs typeface="Times New Roman" panose="02020603050405020304" pitchFamily="18" charset="0"/>
              </a:rPr>
              <a:t>Îmânını</a:t>
            </a:r>
            <a:r>
              <a:rPr lang="tr-TR" sz="1500" dirty="0">
                <a:cs typeface="Times New Roman" panose="02020603050405020304" pitchFamily="18" charset="0"/>
              </a:rPr>
              <a:t>, </a:t>
            </a:r>
            <a:r>
              <a:rPr lang="tr-TR" sz="1500" dirty="0" err="1">
                <a:cs typeface="Times New Roman" panose="02020603050405020304" pitchFamily="18" charset="0"/>
              </a:rPr>
              <a:t>Ehl</a:t>
            </a:r>
            <a:r>
              <a:rPr lang="tr-TR" sz="1500" dirty="0">
                <a:cs typeface="Times New Roman" panose="02020603050405020304" pitchFamily="18" charset="0"/>
              </a:rPr>
              <a:t>-i sünnet </a:t>
            </a:r>
            <a:r>
              <a:rPr lang="tr-TR" sz="1500" dirty="0" err="1">
                <a:cs typeface="Times New Roman" panose="02020603050405020304" pitchFamily="18" charset="0"/>
              </a:rPr>
              <a:t>i’tikâdına</a:t>
            </a:r>
            <a:r>
              <a:rPr lang="tr-TR" sz="1500" dirty="0">
                <a:cs typeface="Times New Roman" panose="02020603050405020304" pitchFamily="18" charset="0"/>
              </a:rPr>
              <a:t> göre düzeltmemek, </a:t>
            </a:r>
          </a:p>
          <a:p>
            <a:pPr marL="342900" lvl="0" indent="-342900" algn="just">
              <a:lnSpc>
                <a:spcPct val="110000"/>
              </a:lnSpc>
              <a:spcBef>
                <a:spcPts val="600"/>
              </a:spcBef>
              <a:buFont typeface="+mj-lt"/>
              <a:buAutoNum type="arabicPeriod"/>
            </a:pPr>
            <a:r>
              <a:rPr lang="tr-TR" sz="1500" dirty="0" err="1">
                <a:cs typeface="Times New Roman" panose="02020603050405020304" pitchFamily="18" charset="0"/>
              </a:rPr>
              <a:t>Dünyâ</a:t>
            </a:r>
            <a:r>
              <a:rPr lang="tr-TR" sz="1500" dirty="0">
                <a:cs typeface="Times New Roman" panose="02020603050405020304" pitchFamily="18" charset="0"/>
              </a:rPr>
              <a:t> malına, rütbesine, şöhretine düşkün olmak, </a:t>
            </a:r>
          </a:p>
          <a:p>
            <a:pPr marL="342900" lvl="0" indent="-342900" algn="just">
              <a:lnSpc>
                <a:spcPct val="110000"/>
              </a:lnSpc>
              <a:spcBef>
                <a:spcPts val="600"/>
              </a:spcBef>
              <a:buFont typeface="+mj-lt"/>
              <a:buAutoNum type="arabicPeriod"/>
            </a:pPr>
            <a:r>
              <a:rPr lang="tr-TR" sz="1500" dirty="0">
                <a:cs typeface="Times New Roman" panose="02020603050405020304" pitchFamily="18" charset="0"/>
              </a:rPr>
              <a:t>İnsanlara, hayvanlara, kendine </a:t>
            </a:r>
            <a:r>
              <a:rPr lang="tr-TR" sz="1500" dirty="0" err="1">
                <a:cs typeface="Times New Roman" panose="02020603050405020304" pitchFamily="18" charset="0"/>
              </a:rPr>
              <a:t>zulm</a:t>
            </a:r>
            <a:r>
              <a:rPr lang="tr-TR" sz="1500" dirty="0">
                <a:cs typeface="Times New Roman" panose="02020603050405020304" pitchFamily="18" charset="0"/>
              </a:rPr>
              <a:t>, </a:t>
            </a:r>
            <a:r>
              <a:rPr lang="tr-TR" sz="1500" dirty="0" err="1">
                <a:cs typeface="Times New Roman" panose="02020603050405020304" pitchFamily="18" charset="0"/>
              </a:rPr>
              <a:t>eziyyet</a:t>
            </a:r>
            <a:r>
              <a:rPr lang="tr-TR" sz="1500" dirty="0">
                <a:cs typeface="Times New Roman" panose="02020603050405020304" pitchFamily="18" charset="0"/>
              </a:rPr>
              <a:t> etmek, </a:t>
            </a:r>
          </a:p>
          <a:p>
            <a:pPr marL="342900" lvl="0" indent="-342900" algn="just">
              <a:lnSpc>
                <a:spcPct val="110000"/>
              </a:lnSpc>
              <a:spcBef>
                <a:spcPts val="600"/>
              </a:spcBef>
              <a:buFont typeface="+mj-lt"/>
              <a:buAutoNum type="arabicPeriod"/>
            </a:pPr>
            <a:r>
              <a:rPr lang="tr-TR" sz="1500" dirty="0" err="1">
                <a:cs typeface="Times New Roman" panose="02020603050405020304" pitchFamily="18" charset="0"/>
              </a:rPr>
              <a:t>Allahü</a:t>
            </a:r>
            <a:r>
              <a:rPr lang="tr-TR" sz="1500" dirty="0">
                <a:cs typeface="Times New Roman" panose="02020603050405020304" pitchFamily="18" charset="0"/>
              </a:rPr>
              <a:t> </a:t>
            </a:r>
            <a:r>
              <a:rPr lang="tr-TR" sz="1500" dirty="0" err="1">
                <a:cs typeface="Times New Roman" panose="02020603050405020304" pitchFamily="18" charset="0"/>
              </a:rPr>
              <a:t>teâlâya</a:t>
            </a:r>
            <a:r>
              <a:rPr lang="tr-TR" sz="1500" dirty="0">
                <a:cs typeface="Times New Roman" panose="02020603050405020304" pitchFamily="18" charset="0"/>
              </a:rPr>
              <a:t> ve iyilik gelmesine </a:t>
            </a:r>
            <a:r>
              <a:rPr lang="tr-TR" sz="1500" dirty="0" err="1">
                <a:cs typeface="Times New Roman" panose="02020603050405020304" pitchFamily="18" charset="0"/>
              </a:rPr>
              <a:t>sebeb</a:t>
            </a:r>
            <a:r>
              <a:rPr lang="tr-TR" sz="1500" dirty="0">
                <a:cs typeface="Times New Roman" panose="02020603050405020304" pitchFamily="18" charset="0"/>
              </a:rPr>
              <a:t> olanlara </a:t>
            </a:r>
            <a:r>
              <a:rPr lang="tr-TR" sz="1500" dirty="0" err="1">
                <a:cs typeface="Times New Roman" panose="02020603050405020304" pitchFamily="18" charset="0"/>
              </a:rPr>
              <a:t>şükr</a:t>
            </a:r>
            <a:r>
              <a:rPr lang="tr-TR" sz="1500" dirty="0">
                <a:cs typeface="Times New Roman" panose="02020603050405020304" pitchFamily="18" charset="0"/>
              </a:rPr>
              <a:t> etmemek, </a:t>
            </a:r>
          </a:p>
          <a:p>
            <a:pPr marL="342900" lvl="0" indent="-342900" algn="just">
              <a:lnSpc>
                <a:spcPct val="110000"/>
              </a:lnSpc>
              <a:spcBef>
                <a:spcPts val="600"/>
              </a:spcBef>
              <a:buFont typeface="+mj-lt"/>
              <a:buAutoNum type="arabicPeriod"/>
            </a:pPr>
            <a:r>
              <a:rPr lang="tr-TR" sz="1500" dirty="0" err="1">
                <a:cs typeface="Times New Roman" panose="02020603050405020304" pitchFamily="18" charset="0"/>
              </a:rPr>
              <a:t>Îmânsız</a:t>
            </a:r>
            <a:r>
              <a:rPr lang="tr-TR" sz="1500" dirty="0">
                <a:cs typeface="Times New Roman" panose="02020603050405020304" pitchFamily="18" charset="0"/>
              </a:rPr>
              <a:t> </a:t>
            </a:r>
            <a:r>
              <a:rPr lang="tr-TR" sz="1500" dirty="0" err="1">
                <a:cs typeface="Times New Roman" panose="02020603050405020304" pitchFamily="18" charset="0"/>
              </a:rPr>
              <a:t>olmakdan</a:t>
            </a:r>
            <a:r>
              <a:rPr lang="tr-TR" sz="1500" dirty="0">
                <a:cs typeface="Times New Roman" panose="02020603050405020304" pitchFamily="18" charset="0"/>
              </a:rPr>
              <a:t> korkmamak, </a:t>
            </a:r>
          </a:p>
          <a:p>
            <a:pPr marL="342900" lvl="0" indent="-342900" algn="just">
              <a:lnSpc>
                <a:spcPct val="110000"/>
              </a:lnSpc>
              <a:spcBef>
                <a:spcPts val="600"/>
              </a:spcBef>
              <a:buFont typeface="+mj-lt"/>
              <a:buAutoNum type="arabicPeriod"/>
            </a:pPr>
            <a:r>
              <a:rPr lang="tr-TR" sz="1500" dirty="0">
                <a:cs typeface="Times New Roman" panose="02020603050405020304" pitchFamily="18" charset="0"/>
              </a:rPr>
              <a:t>Beş </a:t>
            </a:r>
            <a:r>
              <a:rPr lang="tr-TR" sz="1500" dirty="0" err="1">
                <a:cs typeface="Times New Roman" panose="02020603050405020304" pitchFamily="18" charset="0"/>
              </a:rPr>
              <a:t>vakt</a:t>
            </a:r>
            <a:r>
              <a:rPr lang="tr-TR" sz="1500" dirty="0">
                <a:cs typeface="Times New Roman" panose="02020603050405020304" pitchFamily="18" charset="0"/>
              </a:rPr>
              <a:t> </a:t>
            </a:r>
            <a:r>
              <a:rPr lang="tr-TR" sz="1500" dirty="0" err="1">
                <a:cs typeface="Times New Roman" panose="02020603050405020304" pitchFamily="18" charset="0"/>
              </a:rPr>
              <a:t>nemâzı</a:t>
            </a:r>
            <a:r>
              <a:rPr lang="tr-TR" sz="1500" dirty="0">
                <a:cs typeface="Times New Roman" panose="02020603050405020304" pitchFamily="18" charset="0"/>
              </a:rPr>
              <a:t> vaktinde kılmamak, </a:t>
            </a:r>
          </a:p>
          <a:p>
            <a:pPr marL="342900" lvl="0" indent="-342900" algn="just">
              <a:lnSpc>
                <a:spcPct val="110000"/>
              </a:lnSpc>
              <a:spcBef>
                <a:spcPts val="600"/>
              </a:spcBef>
              <a:buFont typeface="+mj-lt"/>
              <a:buAutoNum type="arabicPeriod"/>
            </a:pPr>
            <a:r>
              <a:rPr lang="tr-TR" sz="1500" dirty="0">
                <a:cs typeface="Times New Roman" panose="02020603050405020304" pitchFamily="18" charset="0"/>
              </a:rPr>
              <a:t>Fâiz alıp vermek, </a:t>
            </a:r>
          </a:p>
          <a:p>
            <a:pPr marL="342900" lvl="0" indent="-342900" algn="just">
              <a:lnSpc>
                <a:spcPct val="110000"/>
              </a:lnSpc>
              <a:spcBef>
                <a:spcPts val="600"/>
              </a:spcBef>
              <a:buFont typeface="+mj-lt"/>
              <a:buAutoNum type="arabicPeriod"/>
            </a:pPr>
            <a:r>
              <a:rPr lang="tr-TR" sz="1500" dirty="0" err="1">
                <a:cs typeface="Times New Roman" panose="02020603050405020304" pitchFamily="18" charset="0"/>
              </a:rPr>
              <a:t>Dînine</a:t>
            </a:r>
            <a:r>
              <a:rPr lang="tr-TR" sz="1500" dirty="0">
                <a:cs typeface="Times New Roman" panose="02020603050405020304" pitchFamily="18" charset="0"/>
              </a:rPr>
              <a:t> bağlı olan </a:t>
            </a:r>
            <a:r>
              <a:rPr lang="tr-TR" sz="1500" dirty="0" err="1">
                <a:cs typeface="Times New Roman" panose="02020603050405020304" pitchFamily="18" charset="0"/>
              </a:rPr>
              <a:t>müslimânları</a:t>
            </a:r>
            <a:r>
              <a:rPr lang="tr-TR" sz="1500" dirty="0">
                <a:cs typeface="Times New Roman" panose="02020603050405020304" pitchFamily="18" charset="0"/>
              </a:rPr>
              <a:t> aşağı görmek. Bunlara gerici gibi şeyler söylemek, </a:t>
            </a:r>
          </a:p>
          <a:p>
            <a:pPr marL="342900" lvl="0" indent="-342900" algn="just">
              <a:lnSpc>
                <a:spcPct val="110000"/>
              </a:lnSpc>
              <a:spcBef>
                <a:spcPts val="600"/>
              </a:spcBef>
              <a:buFont typeface="+mj-lt"/>
              <a:buAutoNum type="arabicPeriod"/>
            </a:pPr>
            <a:r>
              <a:rPr lang="tr-TR" sz="1500" dirty="0" err="1">
                <a:cs typeface="Times New Roman" panose="02020603050405020304" pitchFamily="18" charset="0"/>
              </a:rPr>
              <a:t>Fuhş</a:t>
            </a:r>
            <a:r>
              <a:rPr lang="tr-TR" sz="1500" dirty="0">
                <a:cs typeface="Times New Roman" panose="02020603050405020304" pitchFamily="18" charset="0"/>
              </a:rPr>
              <a:t> sözleri, yazıları ve </a:t>
            </a:r>
            <a:r>
              <a:rPr lang="tr-TR" sz="1500" dirty="0" err="1">
                <a:cs typeface="Times New Roman" panose="02020603050405020304" pitchFamily="18" charset="0"/>
              </a:rPr>
              <a:t>resmleri</a:t>
            </a:r>
            <a:r>
              <a:rPr lang="tr-TR" sz="1500" dirty="0">
                <a:cs typeface="Times New Roman" panose="02020603050405020304" pitchFamily="18" charset="0"/>
              </a:rPr>
              <a:t> söylemek, yazmak ve yapmak.</a:t>
            </a:r>
          </a:p>
        </p:txBody>
      </p:sp>
    </p:spTree>
    <p:extLst>
      <p:ext uri="{BB962C8B-B14F-4D97-AF65-F5344CB8AC3E}">
        <p14:creationId xmlns:p14="http://schemas.microsoft.com/office/powerpoint/2010/main" val="408933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Başlık 1">
            <a:extLst>
              <a:ext uri="{FF2B5EF4-FFF2-40B4-BE49-F238E27FC236}">
                <a16:creationId xmlns:a16="http://schemas.microsoft.com/office/drawing/2014/main" id="{3ADED924-3CF0-453F-990A-7748D23C98A9}"/>
              </a:ext>
            </a:extLst>
          </p:cNvPr>
          <p:cNvSpPr>
            <a:spLocks noGrp="1"/>
          </p:cNvSpPr>
          <p:nvPr>
            <p:ph type="title"/>
          </p:nvPr>
        </p:nvSpPr>
        <p:spPr>
          <a:xfrm>
            <a:off x="919119" y="293046"/>
            <a:ext cx="10353761" cy="1326321"/>
          </a:xfrm>
        </p:spPr>
        <p:txBody>
          <a:bodyPr>
            <a:normAutofit/>
          </a:bodyPr>
          <a:lstStyle/>
          <a:p>
            <a:r>
              <a:rPr lang="tr-TR" dirty="0" err="1">
                <a:solidFill>
                  <a:srgbClr val="92D050"/>
                </a:solidFill>
              </a:rPr>
              <a:t>İsrâfın</a:t>
            </a:r>
            <a:r>
              <a:rPr lang="tr-TR" dirty="0">
                <a:solidFill>
                  <a:srgbClr val="92D050"/>
                </a:solidFill>
              </a:rPr>
              <a:t> kötülüğü ve zararları</a:t>
            </a:r>
          </a:p>
        </p:txBody>
      </p:sp>
      <p:sp>
        <p:nvSpPr>
          <p:cNvPr id="3" name="İçerik Yer Tutucusu 2">
            <a:extLst>
              <a:ext uri="{FF2B5EF4-FFF2-40B4-BE49-F238E27FC236}">
                <a16:creationId xmlns:a16="http://schemas.microsoft.com/office/drawing/2014/main" id="{B6C2A781-D768-E17F-FC54-915E6875BAB4}"/>
              </a:ext>
            </a:extLst>
          </p:cNvPr>
          <p:cNvSpPr>
            <a:spLocks noGrp="1"/>
          </p:cNvSpPr>
          <p:nvPr>
            <p:ph idx="1"/>
          </p:nvPr>
        </p:nvSpPr>
        <p:spPr>
          <a:xfrm>
            <a:off x="6114387" y="1455394"/>
            <a:ext cx="5520888" cy="4870761"/>
          </a:xfrm>
        </p:spPr>
        <p:txBody>
          <a:bodyPr>
            <a:normAutofit fontScale="92500" lnSpcReduction="10000"/>
          </a:bodyPr>
          <a:lstStyle/>
          <a:p>
            <a:pPr marL="0" indent="0" algn="just">
              <a:buNone/>
            </a:pPr>
            <a:r>
              <a:rPr lang="tr-TR" dirty="0"/>
              <a:t>	</a:t>
            </a:r>
            <a:r>
              <a:rPr lang="tr-TR" sz="1800" dirty="0"/>
              <a:t>Abdullah </a:t>
            </a:r>
            <a:r>
              <a:rPr lang="tr-TR" sz="1800" dirty="0" err="1"/>
              <a:t>ibni</a:t>
            </a:r>
            <a:r>
              <a:rPr lang="tr-TR" sz="1800" dirty="0"/>
              <a:t> Ömer hazretleri şöyle naklediyor: “</a:t>
            </a:r>
            <a:r>
              <a:rPr lang="tr-TR" sz="1800" dirty="0" err="1"/>
              <a:t>Sa'd</a:t>
            </a:r>
            <a:r>
              <a:rPr lang="tr-TR" sz="1800" dirty="0"/>
              <a:t> </a:t>
            </a:r>
            <a:r>
              <a:rPr lang="tr-TR" sz="1800" dirty="0" err="1"/>
              <a:t>ibni</a:t>
            </a:r>
            <a:r>
              <a:rPr lang="tr-TR" sz="1800" dirty="0"/>
              <a:t> </a:t>
            </a:r>
            <a:r>
              <a:rPr lang="tr-TR" sz="1800" dirty="0" err="1"/>
              <a:t>Ebî</a:t>
            </a:r>
            <a:r>
              <a:rPr lang="tr-TR" sz="1800" dirty="0"/>
              <a:t> </a:t>
            </a:r>
            <a:r>
              <a:rPr lang="tr-TR" sz="1800" dirty="0" err="1"/>
              <a:t>Vakkâs</a:t>
            </a:r>
            <a:r>
              <a:rPr lang="tr-TR" sz="1800" dirty="0"/>
              <a:t> hazretleri abdest alırken, </a:t>
            </a:r>
            <a:r>
              <a:rPr lang="tr-TR" sz="1800" dirty="0" err="1"/>
              <a:t>Resûlullah</a:t>
            </a:r>
            <a:r>
              <a:rPr lang="tr-TR" sz="1800" dirty="0"/>
              <a:t> efendimiz gördü.</a:t>
            </a:r>
          </a:p>
          <a:p>
            <a:pPr marL="0" indent="0" algn="just">
              <a:buNone/>
            </a:pPr>
            <a:r>
              <a:rPr lang="tr-TR" sz="1800" dirty="0"/>
              <a:t>-Ya </a:t>
            </a:r>
            <a:r>
              <a:rPr lang="tr-TR" sz="1800" dirty="0" err="1"/>
              <a:t>Sa'd</a:t>
            </a:r>
            <a:r>
              <a:rPr lang="tr-TR" sz="1800" dirty="0"/>
              <a:t>! Suyu niçin israf ediyorsun? buyurdu.</a:t>
            </a:r>
          </a:p>
          <a:p>
            <a:pPr marL="0" indent="0" algn="just">
              <a:buNone/>
            </a:pPr>
            <a:r>
              <a:rPr lang="tr-TR" sz="1800" dirty="0"/>
              <a:t>-Abdest alırken de israf olur mu dedikte;</a:t>
            </a:r>
          </a:p>
          <a:p>
            <a:pPr marL="0" indent="0" algn="just">
              <a:buNone/>
            </a:pPr>
            <a:r>
              <a:rPr lang="tr-TR" sz="1800" dirty="0"/>
              <a:t>-Büyük nehirde de olsa, abdestte fazla su kullanmak israf olur buyurdu.”</a:t>
            </a:r>
          </a:p>
          <a:p>
            <a:pPr marL="0" indent="0" algn="just">
              <a:buNone/>
            </a:pPr>
            <a:endParaRPr lang="tr-TR" sz="1800" dirty="0"/>
          </a:p>
          <a:p>
            <a:pPr marL="0" indent="0" algn="just">
              <a:buNone/>
            </a:pPr>
            <a:r>
              <a:rPr lang="tr-TR" sz="1800" dirty="0"/>
              <a:t>	</a:t>
            </a:r>
            <a:r>
              <a:rPr lang="tr-TR" sz="1800" dirty="0" err="1"/>
              <a:t>Süfyân</a:t>
            </a:r>
            <a:r>
              <a:rPr lang="tr-TR" sz="1800" dirty="0"/>
              <a:t>-ı </a:t>
            </a:r>
            <a:r>
              <a:rPr lang="tr-TR" sz="1800" dirty="0" err="1"/>
              <a:t>Sevrî</a:t>
            </a:r>
            <a:r>
              <a:rPr lang="tr-TR" sz="1800" dirty="0"/>
              <a:t>, birisi ile </a:t>
            </a:r>
            <a:r>
              <a:rPr lang="tr-TR" sz="1800" dirty="0" err="1"/>
              <a:t>birlikde</a:t>
            </a:r>
            <a:r>
              <a:rPr lang="tr-TR" sz="1800" dirty="0"/>
              <a:t> evin kapısında duruyordu. Önlerinden, süslenmiş bir adam </a:t>
            </a:r>
            <a:r>
              <a:rPr lang="tr-TR" sz="1800" dirty="0" err="1"/>
              <a:t>geçdi</a:t>
            </a:r>
            <a:r>
              <a:rPr lang="tr-TR" sz="1800" dirty="0"/>
              <a:t>. Arkadaşı, bu adama bakarken, </a:t>
            </a:r>
            <a:r>
              <a:rPr lang="tr-TR" sz="1800" dirty="0" err="1"/>
              <a:t>Süfyân</a:t>
            </a:r>
            <a:r>
              <a:rPr lang="tr-TR" sz="1800" dirty="0"/>
              <a:t> mâni’ olup, eğer sizler bakmamış olsanız, böyle </a:t>
            </a:r>
            <a:r>
              <a:rPr lang="tr-TR" sz="1800" dirty="0" err="1"/>
              <a:t>isrâf</a:t>
            </a:r>
            <a:r>
              <a:rPr lang="tr-TR" sz="1800" dirty="0"/>
              <a:t> yapmaz idi. Bunun </a:t>
            </a:r>
            <a:r>
              <a:rPr lang="tr-TR" sz="1800" dirty="0" err="1"/>
              <a:t>isrâf</a:t>
            </a:r>
            <a:r>
              <a:rPr lang="tr-TR" sz="1800" dirty="0"/>
              <a:t> </a:t>
            </a:r>
            <a:r>
              <a:rPr lang="tr-TR" sz="1800" dirty="0" err="1"/>
              <a:t>günâhına</a:t>
            </a:r>
            <a:r>
              <a:rPr lang="tr-TR" sz="1800" dirty="0"/>
              <a:t>, siz de ortak oluyorsunuz buyurdu.</a:t>
            </a:r>
          </a:p>
        </p:txBody>
      </p:sp>
      <p:pic>
        <p:nvPicPr>
          <p:cNvPr id="6" name="Resim 5"/>
          <p:cNvPicPr>
            <a:picLocks noChangeAspect="1"/>
          </p:cNvPicPr>
          <p:nvPr/>
        </p:nvPicPr>
        <p:blipFill>
          <a:blip r:embed="rId3"/>
          <a:stretch>
            <a:fillRect/>
          </a:stretch>
        </p:blipFill>
        <p:spPr>
          <a:xfrm>
            <a:off x="634464" y="2281154"/>
            <a:ext cx="5093980" cy="3251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743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C87028-EDF2-4CDA-BFA7-4FE79744D8A8}"/>
              </a:ext>
            </a:extLst>
          </p:cNvPr>
          <p:cNvSpPr>
            <a:spLocks noGrp="1"/>
          </p:cNvSpPr>
          <p:nvPr>
            <p:ph type="title"/>
          </p:nvPr>
        </p:nvSpPr>
        <p:spPr>
          <a:xfrm>
            <a:off x="4927472" y="562947"/>
            <a:ext cx="6340084" cy="1326321"/>
          </a:xfrm>
        </p:spPr>
        <p:txBody>
          <a:bodyPr>
            <a:normAutofit/>
          </a:bodyPr>
          <a:lstStyle/>
          <a:p>
            <a:r>
              <a:rPr lang="tr-TR" dirty="0" err="1">
                <a:solidFill>
                  <a:srgbClr val="92D050"/>
                </a:solidFill>
              </a:rPr>
              <a:t>İsrâfın</a:t>
            </a:r>
            <a:r>
              <a:rPr lang="tr-TR" dirty="0">
                <a:solidFill>
                  <a:srgbClr val="92D050"/>
                </a:solidFill>
              </a:rPr>
              <a:t> </a:t>
            </a:r>
            <a:r>
              <a:rPr lang="tr-TR" dirty="0" err="1">
                <a:solidFill>
                  <a:srgbClr val="92D050"/>
                </a:solidFill>
              </a:rPr>
              <a:t>sebeBleri</a:t>
            </a:r>
            <a:r>
              <a:rPr lang="tr-TR" dirty="0">
                <a:solidFill>
                  <a:srgbClr val="92D050"/>
                </a:solidFill>
              </a:rPr>
              <a:t> altıdır</a:t>
            </a:r>
          </a:p>
        </p:txBody>
      </p:sp>
      <p:pic>
        <p:nvPicPr>
          <p:cNvPr id="4" name="Resim 3"/>
          <p:cNvPicPr>
            <a:picLocks noChangeAspect="1"/>
          </p:cNvPicPr>
          <p:nvPr/>
        </p:nvPicPr>
        <p:blipFill>
          <a:blip r:embed="rId3"/>
          <a:srcRect l="4549" r="40020" b="2"/>
          <a:stretch>
            <a:fillRect/>
          </a:stretch>
        </p:blipFill>
        <p:spPr>
          <a:xfrm>
            <a:off x="20" y="10"/>
            <a:ext cx="4635987" cy="6857990"/>
          </a:xfrm>
          <a:prstGeom prst="rect">
            <a:avLst/>
          </a:prstGeom>
          <a:solidFill>
            <a:srgbClr val="FFFFFF">
              <a:shade val="85000"/>
            </a:srgbClr>
          </a:solidFill>
        </p:spPr>
      </p:pic>
      <p:sp>
        <p:nvSpPr>
          <p:cNvPr id="3" name="İçerik Yer Tutucusu 2">
            <a:extLst>
              <a:ext uri="{FF2B5EF4-FFF2-40B4-BE49-F238E27FC236}">
                <a16:creationId xmlns:a16="http://schemas.microsoft.com/office/drawing/2014/main" id="{94636411-402D-4ED3-A2C4-203AA3965545}"/>
              </a:ext>
            </a:extLst>
          </p:cNvPr>
          <p:cNvSpPr>
            <a:spLocks noGrp="1"/>
          </p:cNvSpPr>
          <p:nvPr>
            <p:ph idx="1"/>
          </p:nvPr>
        </p:nvSpPr>
        <p:spPr>
          <a:xfrm>
            <a:off x="4927471" y="2096064"/>
            <a:ext cx="6340085" cy="3695136"/>
          </a:xfrm>
        </p:spPr>
        <p:txBody>
          <a:bodyPr>
            <a:noAutofit/>
          </a:bodyPr>
          <a:lstStyle/>
          <a:p>
            <a:pPr algn="just">
              <a:lnSpc>
                <a:spcPct val="110000"/>
              </a:lnSpc>
            </a:pPr>
            <a:r>
              <a:rPr lang="tr-TR" sz="1500" b="1" dirty="0">
                <a:solidFill>
                  <a:srgbClr val="FFC000"/>
                </a:solidFill>
              </a:rPr>
              <a:t>Birinci sebep, </a:t>
            </a:r>
            <a:r>
              <a:rPr lang="tr-TR" sz="1500" dirty="0" err="1"/>
              <a:t>sefâhettir</a:t>
            </a:r>
            <a:r>
              <a:rPr lang="tr-TR" sz="1500" dirty="0"/>
              <a:t>. Birçok kimse bu yüzden israfa alışır. </a:t>
            </a:r>
            <a:r>
              <a:rPr lang="tr-TR" sz="1500" dirty="0" err="1"/>
              <a:t>Sefâhet</a:t>
            </a:r>
            <a:r>
              <a:rPr lang="tr-TR" sz="1500" dirty="0"/>
              <a:t>, aklın az olmasıdır. Çalışmadan, emek vermeden ele geçen mal, kötü arkadaşların etkisiyle kolayca harcanır. Bu durumdan kurtulmak zordur. İsraf eden kimse kötü arkadaşlardan uzak tutulmalı, akıllı ve tecrübeli kişilerle birlikte olmalıdır. İsrafın zararları kendisine anlatılmalıdır.</a:t>
            </a:r>
          </a:p>
          <a:p>
            <a:pPr algn="just">
              <a:lnSpc>
                <a:spcPct val="110000"/>
              </a:lnSpc>
            </a:pPr>
            <a:r>
              <a:rPr lang="tr-TR" sz="1500" b="1" dirty="0">
                <a:solidFill>
                  <a:srgbClr val="FFC000"/>
                </a:solidFill>
              </a:rPr>
              <a:t>İkinci sebep, </a:t>
            </a:r>
            <a:r>
              <a:rPr lang="tr-TR" sz="1500" dirty="0">
                <a:effectLst/>
              </a:rPr>
              <a:t>israfı veya çeşitlerini iyi tanımaz. İsraf olduğunu bilmez, hatta cömertlik sanır. Lüzumsuz yere, yasak, zararlı yerlere verilen mal, cömertlik sanılır.</a:t>
            </a:r>
          </a:p>
          <a:p>
            <a:pPr algn="just">
              <a:lnSpc>
                <a:spcPct val="110000"/>
              </a:lnSpc>
            </a:pPr>
            <a:r>
              <a:rPr lang="tr-TR" sz="1500" b="1" dirty="0">
                <a:solidFill>
                  <a:srgbClr val="FFC000"/>
                </a:solidFill>
              </a:rPr>
              <a:t>Üçüncü sebep, </a:t>
            </a:r>
            <a:r>
              <a:rPr lang="tr-TR" sz="1500" dirty="0">
                <a:effectLst/>
              </a:rPr>
              <a:t>riya ve gösteriş yapmaktır.</a:t>
            </a:r>
          </a:p>
          <a:p>
            <a:pPr algn="just">
              <a:lnSpc>
                <a:spcPct val="110000"/>
              </a:lnSpc>
            </a:pPr>
            <a:r>
              <a:rPr lang="tr-TR" sz="1500" b="1" dirty="0">
                <a:solidFill>
                  <a:srgbClr val="FFC000"/>
                </a:solidFill>
              </a:rPr>
              <a:t>Dördüncü sebep, </a:t>
            </a:r>
            <a:r>
              <a:rPr lang="tr-TR" sz="1500" dirty="0"/>
              <a:t>gevşeklik ve tembelliktir. </a:t>
            </a:r>
          </a:p>
          <a:p>
            <a:pPr algn="just">
              <a:lnSpc>
                <a:spcPct val="110000"/>
              </a:lnSpc>
            </a:pPr>
            <a:r>
              <a:rPr lang="tr-TR" sz="1500" b="1" dirty="0">
                <a:solidFill>
                  <a:srgbClr val="FFC000"/>
                </a:solidFill>
              </a:rPr>
              <a:t>Beşinci sebep, </a:t>
            </a:r>
            <a:r>
              <a:rPr lang="tr-TR" sz="1500" dirty="0"/>
              <a:t>utanıp sıkılmaktır. </a:t>
            </a:r>
          </a:p>
          <a:p>
            <a:pPr algn="just">
              <a:lnSpc>
                <a:spcPct val="110000"/>
              </a:lnSpc>
            </a:pPr>
            <a:r>
              <a:rPr lang="tr-TR" sz="1500" b="1" dirty="0">
                <a:solidFill>
                  <a:srgbClr val="FFC000"/>
                </a:solidFill>
              </a:rPr>
              <a:t>Altıncı sebep, </a:t>
            </a:r>
            <a:r>
              <a:rPr lang="tr-TR" sz="1500" dirty="0">
                <a:effectLst/>
              </a:rPr>
              <a:t>dini kayırmamak, İslamiyet’i gözetmemektir.</a:t>
            </a:r>
            <a:endParaRPr lang="tr-TR" sz="1500" dirty="0"/>
          </a:p>
        </p:txBody>
      </p:sp>
      <p:cxnSp>
        <p:nvCxnSpPr>
          <p:cNvPr id="10"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9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etin kutusu 20">
            <a:extLst>
              <a:ext uri="{FF2B5EF4-FFF2-40B4-BE49-F238E27FC236}">
                <a16:creationId xmlns:a16="http://schemas.microsoft.com/office/drawing/2014/main" id="{04A65AFD-E6D9-02BE-8A31-B62050D9D6D0}"/>
              </a:ext>
            </a:extLst>
          </p:cNvPr>
          <p:cNvSpPr txBox="1"/>
          <p:nvPr/>
        </p:nvSpPr>
        <p:spPr>
          <a:xfrm>
            <a:off x="1970253" y="819649"/>
            <a:ext cx="3685032" cy="754053"/>
          </a:xfrm>
          <a:prstGeom prst="rect">
            <a:avLst/>
          </a:prstGeom>
          <a:noFill/>
        </p:spPr>
        <p:txBody>
          <a:bodyPr wrap="square" rtlCol="0">
            <a:spAutoFit/>
          </a:bodyPr>
          <a:lstStyle/>
          <a:p>
            <a:r>
              <a:rPr lang="tr-TR" sz="2500" b="1" dirty="0">
                <a:solidFill>
                  <a:srgbClr val="92D050"/>
                </a:solidFill>
              </a:rPr>
              <a:t>İSRÂFIN ÇEŞİTLERİ</a:t>
            </a:r>
            <a:endParaRPr lang="tr-TR" sz="2500" dirty="0">
              <a:solidFill>
                <a:srgbClr val="92D050"/>
              </a:solidFill>
            </a:endParaRPr>
          </a:p>
          <a:p>
            <a:endParaRPr lang="tr-TR" dirty="0"/>
          </a:p>
        </p:txBody>
      </p:sp>
      <p:pic>
        <p:nvPicPr>
          <p:cNvPr id="3074" name="Picture 2" descr="Trabzon Hurması neden meyve dö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857" y="1909605"/>
            <a:ext cx="4465550" cy="2998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076" name="Metin kutusu 18">
            <a:extLst>
              <a:ext uri="{FF2B5EF4-FFF2-40B4-BE49-F238E27FC236}">
                <a16:creationId xmlns:a16="http://schemas.microsoft.com/office/drawing/2014/main" id="{1609BA8A-92AA-477C-1D2F-C93E5347F6EE}"/>
              </a:ext>
            </a:extLst>
          </p:cNvPr>
          <p:cNvGraphicFramePr/>
          <p:nvPr>
            <p:extLst>
              <p:ext uri="{D42A27DB-BD31-4B8C-83A1-F6EECF244321}">
                <p14:modId xmlns:p14="http://schemas.microsoft.com/office/powerpoint/2010/main" val="1720017338"/>
              </p:ext>
            </p:extLst>
          </p:nvPr>
        </p:nvGraphicFramePr>
        <p:xfrm>
          <a:off x="179894" y="1561201"/>
          <a:ext cx="6758963" cy="4724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2703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577</TotalTime>
  <Words>1397</Words>
  <Application>Microsoft Office PowerPoint</Application>
  <PresentationFormat>Geniş ekran</PresentationFormat>
  <Paragraphs>128</Paragraphs>
  <Slides>19</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Bookman Old Style</vt:lpstr>
      <vt:lpstr>Calibri</vt:lpstr>
      <vt:lpstr>Rockwell</vt:lpstr>
      <vt:lpstr>Times New Roman</vt:lpstr>
      <vt:lpstr>Damask</vt:lpstr>
      <vt:lpstr>İsrÂf</vt:lpstr>
      <vt:lpstr>İsrÂf Nedir?</vt:lpstr>
      <vt:lpstr>İsrÂf</vt:lpstr>
      <vt:lpstr>İsrÂf</vt:lpstr>
      <vt:lpstr>İsrâfın kötülüğü ve zararları</vt:lpstr>
      <vt:lpstr>İsrâfın kötülüğü ve zararları</vt:lpstr>
      <vt:lpstr>İsrâfın kötülüğü ve zararları</vt:lpstr>
      <vt:lpstr>İsrâfın sebeBleri altıdır</vt:lpstr>
      <vt:lpstr>PowerPoint Sunusu</vt:lpstr>
      <vt:lpstr>PowerPoint Sunusu</vt:lpstr>
      <vt:lpstr>PowerPoint Sunusu</vt:lpstr>
      <vt:lpstr>PowerPoint Sunusu</vt:lpstr>
      <vt:lpstr>Su ve Enerji isrÂfı</vt:lpstr>
      <vt:lpstr>Zaman isrÂfı</vt:lpstr>
      <vt:lpstr>isrâfIN İLâCI üçdür</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İsrÂf</dc:title>
  <dc:creator>ali gülbaşı</dc:creator>
  <cp:lastModifiedBy>ali gülbaşı</cp:lastModifiedBy>
  <cp:revision>73</cp:revision>
  <dcterms:created xsi:type="dcterms:W3CDTF">2025-12-15T05:57:11Z</dcterms:created>
  <dcterms:modified xsi:type="dcterms:W3CDTF">2025-12-29T13:55:57Z</dcterms:modified>
</cp:coreProperties>
</file>